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8" r:id="rId3"/>
    <p:sldId id="270" r:id="rId4"/>
    <p:sldId id="27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1" autoAdjust="0"/>
    <p:restoredTop sz="98256" autoAdjust="0"/>
  </p:normalViewPr>
  <p:slideViewPr>
    <p:cSldViewPr snapToGrid="0" snapToObjects="1">
      <p:cViewPr varScale="1">
        <p:scale>
          <a:sx n="91" d="100"/>
          <a:sy n="91" d="100"/>
        </p:scale>
        <p:origin x="-16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4D8DEE8-7A87-4E01-8ADE-4C49CDD43F74}" type="datetime1">
              <a:rPr lang="en-US" smtClean="0"/>
              <a:pPr/>
              <a:t>2013-04-06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2013-04-06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2013-04-06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2013-04-06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BBF0-342D-409A-9C0A-B1B451E92883}" type="datetime1">
              <a:rPr lang="en-US" smtClean="0"/>
              <a:pPr/>
              <a:t>2013-04-06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2013-04-06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2013-04-06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2013-04-06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2013-04-06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2013-04-06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2013-04-06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2013-04-06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err="1" smtClean="0">
                <a:latin typeface="Hiragino Sans GB W6"/>
                <a:ea typeface="Hiragino Sans GB W6"/>
                <a:cs typeface="Hiragino Sans GB W6"/>
              </a:rPr>
              <a:t>孝敬父母</a:t>
            </a:r>
            <a:endParaRPr lang="en-US" sz="6000" dirty="0">
              <a:latin typeface="Hiragino Sans GB W6"/>
              <a:ea typeface="Hiragino Sans GB W6"/>
              <a:cs typeface="Hiragino Sans GB W6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Honor Your Parents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6398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692002"/>
            <a:ext cx="6777317" cy="563040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出 </a:t>
            </a:r>
            <a:r>
              <a:rPr lang="en-CA" dirty="0" smtClean="0">
                <a:latin typeface="Hiragino Sans GB W3"/>
                <a:ea typeface="Hiragino Sans GB W3"/>
                <a:cs typeface="Hiragino Sans GB W3"/>
              </a:rPr>
              <a:t>20:</a:t>
            </a:r>
            <a:r>
              <a:rPr lang="en-CA" dirty="0" smtClean="0">
                <a:latin typeface="Hiragino Sans GB W3"/>
                <a:ea typeface="Hiragino Sans GB W3"/>
                <a:cs typeface="Hiragino Sans GB W3"/>
              </a:rPr>
              <a:t>12</a:t>
            </a:r>
            <a:r>
              <a:rPr lang="en-CA" dirty="0">
                <a:latin typeface="Hiragino Sans GB W3"/>
                <a:ea typeface="Hiragino Sans GB W3"/>
                <a:cs typeface="Hiragino Sans GB W3"/>
              </a:rPr>
              <a:t> </a:t>
            </a:r>
            <a:r>
              <a:rPr lang="en-CA" dirty="0" smtClean="0">
                <a:latin typeface="Hiragino Sans GB W3"/>
                <a:ea typeface="Hiragino Sans GB W3"/>
                <a:cs typeface="Hiragino Sans GB W3"/>
              </a:rPr>
              <a:t>- 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当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孝敬父母，使你的日子在耶和华你 神所赐你的地上得以长久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。</a:t>
            </a:r>
            <a:endParaRPr lang="en-CA" dirty="0" smtClean="0">
              <a:latin typeface="Hiragino Sans GB W3"/>
              <a:ea typeface="Hiragino Sans GB W3"/>
              <a:cs typeface="Hiragino Sans GB W3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利 </a:t>
            </a:r>
            <a:r>
              <a:rPr lang="en-CA" dirty="0" smtClean="0">
                <a:latin typeface="Hiragino Sans GB W3"/>
                <a:ea typeface="Hiragino Sans GB W3"/>
                <a:cs typeface="Hiragino Sans GB W3"/>
              </a:rPr>
              <a:t>19:</a:t>
            </a:r>
            <a:r>
              <a:rPr lang="en-CA" dirty="0" smtClean="0">
                <a:latin typeface="Hiragino Sans GB W3"/>
                <a:ea typeface="Hiragino Sans GB W3"/>
                <a:cs typeface="Hiragino Sans GB W3"/>
              </a:rPr>
              <a:t>32 - 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在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白发的人面前，你要站起来；也要尊敬老人,</a:t>
            </a:r>
            <a:r>
              <a:rPr lang="en-US" baseline="0" dirty="0" smtClean="0">
                <a:latin typeface="Hiragino Sans GB W3"/>
                <a:ea typeface="Hiragino Sans GB W3"/>
                <a:cs typeface="Hiragino Sans GB W3"/>
              </a:rPr>
              <a:t> 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又要敬畏你的 神。我是耶和华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。</a:t>
            </a:r>
            <a:endParaRPr lang="en-CA" dirty="0" smtClean="0">
              <a:latin typeface="Hiragino Sans GB W3"/>
              <a:ea typeface="Hiragino Sans GB W3"/>
              <a:cs typeface="Hiragino Sans GB W3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弗 </a:t>
            </a:r>
            <a:r>
              <a:rPr lang="en-CA" dirty="0" smtClean="0">
                <a:latin typeface="Hiragino Sans GB W3"/>
                <a:ea typeface="Hiragino Sans GB W3"/>
                <a:cs typeface="Hiragino Sans GB W3"/>
              </a:rPr>
              <a:t>6:</a:t>
            </a:r>
            <a:r>
              <a:rPr lang="en-CA" dirty="0" smtClean="0">
                <a:latin typeface="Hiragino Sans GB W3"/>
                <a:ea typeface="Hiragino Sans GB W3"/>
                <a:cs typeface="Hiragino Sans GB W3"/>
              </a:rPr>
              <a:t>1,2 - 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你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们作儿女的，要</a:t>
            </a:r>
            <a:r>
              <a:rPr lang="en-US" b="1" u="sng" dirty="0" smtClean="0">
                <a:latin typeface="Hiragino Sans GB W3"/>
                <a:ea typeface="Hiragino Sans GB W3"/>
                <a:cs typeface="Hiragino Sans GB W3"/>
              </a:rPr>
              <a:t>在主里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听从父母，这是理所当然的</a:t>
            </a:r>
            <a:r>
              <a:rPr lang="en-CA" dirty="0" smtClean="0">
                <a:latin typeface="Hiragino Sans GB W3"/>
                <a:ea typeface="Hiragino Sans GB W3"/>
                <a:cs typeface="Hiragino Sans GB W3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弗 </a:t>
            </a:r>
            <a:r>
              <a:rPr lang="en-CA" dirty="0" smtClean="0">
                <a:latin typeface="Hiragino Sans GB W3"/>
                <a:ea typeface="Hiragino Sans GB W3"/>
                <a:cs typeface="Hiragino Sans GB W3"/>
              </a:rPr>
              <a:t>6:3 </a:t>
            </a:r>
            <a:r>
              <a:rPr lang="en-CA" dirty="0" smtClean="0">
                <a:latin typeface="Hiragino Sans GB W3"/>
                <a:ea typeface="Hiragino Sans GB W3"/>
                <a:cs typeface="Hiragino Sans GB W3"/>
              </a:rPr>
              <a:t>- 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要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孝敬父母，使你得福，在世长寿。这是第一条带应许的诫命。</a:t>
            </a:r>
            <a:endParaRPr lang="en-CA" dirty="0" smtClean="0">
              <a:latin typeface="Hiragino Sans GB W3"/>
              <a:ea typeface="Hiragino Sans GB W3"/>
              <a:cs typeface="Hiragino Sans GB W3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弗 </a:t>
            </a:r>
            <a:r>
              <a:rPr lang="en-CA" dirty="0" smtClean="0">
                <a:latin typeface="Hiragino Sans GB W3"/>
                <a:ea typeface="Hiragino Sans GB W3"/>
                <a:cs typeface="Hiragino Sans GB W3"/>
              </a:rPr>
              <a:t>6:4 </a:t>
            </a:r>
            <a:r>
              <a:rPr lang="en-CA" dirty="0" smtClean="0">
                <a:latin typeface="Hiragino Sans GB W3"/>
                <a:ea typeface="Hiragino Sans GB W3"/>
                <a:cs typeface="Hiragino Sans GB W3"/>
              </a:rPr>
              <a:t>- 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你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们作父亲的，不要惹儿女的气，只要照着</a:t>
            </a:r>
            <a:r>
              <a:rPr lang="en-US" b="1" u="sng" dirty="0" smtClean="0">
                <a:latin typeface="Hiragino Sans GB W3"/>
                <a:ea typeface="Hiragino Sans GB W3"/>
                <a:cs typeface="Hiragino Sans GB W3"/>
              </a:rPr>
              <a:t>主的教训和警戒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养育他们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。</a:t>
            </a:r>
            <a:endParaRPr lang="en-CA" dirty="0" smtClean="0">
              <a:latin typeface="Hiragino Sans GB W3"/>
              <a:ea typeface="Hiragino Sans GB W3"/>
              <a:cs typeface="Hiragino Sans GB W3"/>
            </a:endParaRPr>
          </a:p>
        </p:txBody>
      </p:sp>
    </p:spTree>
    <p:extLst>
      <p:ext uri="{BB962C8B-B14F-4D97-AF65-F5344CB8AC3E}">
        <p14:creationId xmlns:p14="http://schemas.microsoft.com/office/powerpoint/2010/main" val="332050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688382"/>
            <a:ext cx="6777317" cy="56479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latin typeface="Hiragino Sans GB W3"/>
                <a:ea typeface="Hiragino Sans GB W3"/>
                <a:cs typeface="Hiragino Sans GB W3"/>
              </a:rPr>
              <a:t>西 </a:t>
            </a:r>
            <a:r>
              <a:rPr lang="en-CA" dirty="0">
                <a:latin typeface="Hiragino Sans GB W3"/>
                <a:ea typeface="Hiragino Sans GB W3"/>
                <a:cs typeface="Hiragino Sans GB W3"/>
              </a:rPr>
              <a:t>3:20 - </a:t>
            </a:r>
            <a:r>
              <a:rPr lang="en-US" dirty="0">
                <a:latin typeface="Hiragino Sans GB W3"/>
                <a:ea typeface="Hiragino Sans GB W3"/>
                <a:cs typeface="Hiragino Sans GB W3"/>
              </a:rPr>
              <a:t>你们作儿女的，要凡事听从父母，因为这是</a:t>
            </a:r>
            <a:r>
              <a:rPr lang="en-US" b="1" u="sng" dirty="0">
                <a:latin typeface="Hiragino Sans GB W3"/>
                <a:ea typeface="Hiragino Sans GB W3"/>
                <a:cs typeface="Hiragino Sans GB W3"/>
              </a:rPr>
              <a:t>主所喜悦的</a:t>
            </a:r>
            <a:r>
              <a:rPr lang="en-US" dirty="0">
                <a:latin typeface="Hiragino Sans GB W3"/>
                <a:ea typeface="Hiragino Sans GB W3"/>
                <a:cs typeface="Hiragino Sans GB W3"/>
              </a:rPr>
              <a:t>。</a:t>
            </a:r>
            <a:endParaRPr lang="en-CA" dirty="0">
              <a:latin typeface="Hiragino Sans GB W3"/>
              <a:ea typeface="Hiragino Sans GB W3"/>
              <a:cs typeface="Hiragino Sans GB W3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Hiragino Sans GB W3"/>
                <a:ea typeface="Hiragino Sans GB W3"/>
                <a:cs typeface="Hiragino Sans GB W3"/>
              </a:rPr>
              <a:t>西 </a:t>
            </a:r>
            <a:r>
              <a:rPr lang="en-CA" dirty="0">
                <a:latin typeface="Hiragino Sans GB W3"/>
                <a:ea typeface="Hiragino Sans GB W3"/>
                <a:cs typeface="Hiragino Sans GB W3"/>
              </a:rPr>
              <a:t>3:21 - </a:t>
            </a:r>
            <a:r>
              <a:rPr lang="en-US" dirty="0">
                <a:latin typeface="Hiragino Sans GB W3"/>
                <a:ea typeface="Hiragino Sans GB W3"/>
                <a:cs typeface="Hiragino Sans GB W3"/>
              </a:rPr>
              <a:t>你们作父亲的，不要惹儿女的气，恐怕他们失了志气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。</a:t>
            </a:r>
            <a:endParaRPr lang="en-US" dirty="0" smtClean="0">
              <a:latin typeface="Hiragino Sans GB W3"/>
              <a:ea typeface="Hiragino Sans GB W3"/>
              <a:cs typeface="Hiragino Sans GB W3"/>
            </a:endParaRPr>
          </a:p>
          <a:p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出 </a:t>
            </a:r>
            <a:r>
              <a:rPr lang="en-CA" dirty="0" smtClean="0">
                <a:latin typeface="Hiragino Sans GB W3"/>
                <a:ea typeface="Hiragino Sans GB W3"/>
                <a:cs typeface="Hiragino Sans GB W3"/>
              </a:rPr>
              <a:t>21:</a:t>
            </a:r>
            <a:r>
              <a:rPr lang="en-CA" dirty="0" smtClean="0">
                <a:latin typeface="Hiragino Sans GB W3"/>
                <a:ea typeface="Hiragino Sans GB W3"/>
                <a:cs typeface="Hiragino Sans GB W3"/>
              </a:rPr>
              <a:t>15 - </a:t>
            </a:r>
            <a:r>
              <a:rPr lang="en-US" dirty="0" err="1" smtClean="0">
                <a:latin typeface="Hiragino Sans GB W3"/>
                <a:ea typeface="Hiragino Sans GB W3"/>
                <a:cs typeface="Hiragino Sans GB W3"/>
              </a:rPr>
              <a:t>打父母的，必要把他治死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。</a:t>
            </a:r>
            <a:endParaRPr lang="en-CA" dirty="0" smtClean="0">
              <a:latin typeface="Hiragino Sans GB W3"/>
              <a:ea typeface="Hiragino Sans GB W3"/>
              <a:cs typeface="Hiragino Sans GB W3"/>
            </a:endParaRPr>
          </a:p>
          <a:p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出 </a:t>
            </a:r>
            <a:r>
              <a:rPr lang="en-CA" dirty="0" smtClean="0">
                <a:latin typeface="Hiragino Sans GB W3"/>
                <a:ea typeface="Hiragino Sans GB W3"/>
                <a:cs typeface="Hiragino Sans GB W3"/>
              </a:rPr>
              <a:t>21:17 </a:t>
            </a:r>
            <a:r>
              <a:rPr lang="en-CA" dirty="0" smtClean="0">
                <a:latin typeface="Hiragino Sans GB W3"/>
                <a:ea typeface="Hiragino Sans GB W3"/>
                <a:cs typeface="Hiragino Sans GB W3"/>
              </a:rPr>
              <a:t>- 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咒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骂父母的，必要把他治死。</a:t>
            </a:r>
            <a:endParaRPr lang="en-CA" dirty="0" smtClean="0">
              <a:latin typeface="Hiragino Sans GB W3"/>
              <a:ea typeface="Hiragino Sans GB W3"/>
              <a:cs typeface="Hiragino Sans GB W3"/>
            </a:endParaRPr>
          </a:p>
          <a:p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利 </a:t>
            </a:r>
            <a:r>
              <a:rPr lang="en-CA" dirty="0" smtClean="0">
                <a:latin typeface="Hiragino Sans GB W3"/>
                <a:ea typeface="Hiragino Sans GB W3"/>
                <a:cs typeface="Hiragino Sans GB W3"/>
              </a:rPr>
              <a:t>20:9 </a:t>
            </a:r>
            <a:r>
              <a:rPr lang="en-CA" dirty="0" smtClean="0">
                <a:latin typeface="Hiragino Sans GB W3"/>
                <a:ea typeface="Hiragino Sans GB W3"/>
                <a:cs typeface="Hiragino Sans GB W3"/>
              </a:rPr>
              <a:t>- 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凡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咒骂父母的，总要治死他；他咒骂了父母，他的罪要归到他身上（注：“罪”</a:t>
            </a:r>
            <a:r>
              <a:rPr lang="en-CA" baseline="0" dirty="0" smtClean="0">
                <a:latin typeface="Hiragino Sans GB W3"/>
                <a:ea typeface="Hiragino Sans GB W3"/>
                <a:cs typeface="Hiragino Sans GB W3"/>
              </a:rPr>
              <a:t> </a:t>
            </a:r>
            <a:r>
              <a:rPr lang="en-US" dirty="0" err="1" smtClean="0">
                <a:latin typeface="Hiragino Sans GB W3"/>
                <a:ea typeface="Hiragino Sans GB W3"/>
                <a:cs typeface="Hiragino Sans GB W3"/>
              </a:rPr>
              <a:t>原文作“血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”。)</a:t>
            </a:r>
            <a:endParaRPr lang="en-CA" dirty="0" smtClean="0">
              <a:latin typeface="Hiragino Sans GB W3"/>
              <a:ea typeface="Hiragino Sans GB W3"/>
              <a:cs typeface="Hiragino Sans GB W3"/>
            </a:endParaRPr>
          </a:p>
          <a:p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箴 </a:t>
            </a:r>
            <a:r>
              <a:rPr lang="en-CA" dirty="0" smtClean="0">
                <a:latin typeface="Hiragino Sans GB W3"/>
                <a:ea typeface="Hiragino Sans GB W3"/>
                <a:cs typeface="Hiragino Sans GB W3"/>
              </a:rPr>
              <a:t>20:20 </a:t>
            </a:r>
            <a:r>
              <a:rPr lang="en-CA" dirty="0" smtClean="0">
                <a:latin typeface="Hiragino Sans GB W3"/>
                <a:ea typeface="Hiragino Sans GB W3"/>
                <a:cs typeface="Hiragino Sans GB W3"/>
              </a:rPr>
              <a:t>- 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咒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骂父母的，他的灯必灭，变为漆黑的黑暗。</a:t>
            </a:r>
            <a:endParaRPr lang="en-CA" dirty="0" smtClean="0">
              <a:latin typeface="Hiragino Sans GB W3"/>
              <a:ea typeface="Hiragino Sans GB W3"/>
              <a:cs typeface="Hiragino Sans GB W3"/>
            </a:endParaRPr>
          </a:p>
          <a:p>
            <a:pPr marL="68580" indent="0">
              <a:buNone/>
            </a:pPr>
            <a:endParaRPr lang="en-US" dirty="0">
              <a:latin typeface="Hiragino Sans GB W3"/>
              <a:ea typeface="Hiragino Sans GB W3"/>
              <a:cs typeface="Hiragino Sans GB W3"/>
            </a:endParaRPr>
          </a:p>
        </p:txBody>
      </p:sp>
    </p:spTree>
    <p:extLst>
      <p:ext uri="{BB962C8B-B14F-4D97-AF65-F5344CB8AC3E}">
        <p14:creationId xmlns:p14="http://schemas.microsoft.com/office/powerpoint/2010/main" val="1272569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697838"/>
            <a:ext cx="6777317" cy="562457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err="1" smtClean="0">
                <a:latin typeface="Hiragino Sans GB W3"/>
                <a:ea typeface="Hiragino Sans GB W3"/>
                <a:cs typeface="Hiragino Sans GB W3"/>
              </a:rPr>
              <a:t>提前</a:t>
            </a:r>
            <a:r>
              <a:rPr lang="en-CA" dirty="0" smtClean="0">
                <a:latin typeface="Hiragino Sans GB W3"/>
                <a:ea typeface="Hiragino Sans GB W3"/>
                <a:cs typeface="Hiragino Sans GB W3"/>
              </a:rPr>
              <a:t>5:</a:t>
            </a:r>
            <a:r>
              <a:rPr lang="en-CA" dirty="0" smtClean="0">
                <a:latin typeface="Hiragino Sans GB W3"/>
                <a:ea typeface="Hiragino Sans GB W3"/>
                <a:cs typeface="Hiragino Sans GB W3"/>
              </a:rPr>
              <a:t>1 - </a:t>
            </a:r>
            <a:r>
              <a:rPr lang="en-US" dirty="0" err="1" smtClean="0">
                <a:latin typeface="Hiragino Sans GB W3"/>
                <a:ea typeface="Hiragino Sans GB W3"/>
                <a:cs typeface="Hiragino Sans GB W3"/>
              </a:rPr>
              <a:t>不可严责老年人，只要劝他如同父亲；劝少年人如同弟兄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；</a:t>
            </a:r>
            <a:endParaRPr lang="en-CA" dirty="0" smtClean="0">
              <a:latin typeface="Hiragino Sans GB W3"/>
              <a:ea typeface="Hiragino Sans GB W3"/>
              <a:cs typeface="Hiragino Sans GB W3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latin typeface="Hiragino Sans GB W3"/>
                <a:ea typeface="Hiragino Sans GB W3"/>
                <a:cs typeface="Hiragino Sans GB W3"/>
              </a:rPr>
              <a:t>提前</a:t>
            </a:r>
            <a:r>
              <a:rPr lang="en-CA" dirty="0" smtClean="0">
                <a:latin typeface="Hiragino Sans GB W3"/>
                <a:ea typeface="Hiragino Sans GB W3"/>
                <a:cs typeface="Hiragino Sans GB W3"/>
              </a:rPr>
              <a:t>5:2 </a:t>
            </a:r>
            <a:r>
              <a:rPr lang="en-CA" dirty="0" smtClean="0">
                <a:latin typeface="Hiragino Sans GB W3"/>
                <a:ea typeface="Hiragino Sans GB W3"/>
                <a:cs typeface="Hiragino Sans GB W3"/>
              </a:rPr>
              <a:t>- 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劝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老年妇女如同母亲；劝少年妇女如同姐妹；总要清清洁洁的。</a:t>
            </a:r>
            <a:endParaRPr lang="en-CA" dirty="0" smtClean="0">
              <a:latin typeface="Hiragino Sans GB W3"/>
              <a:ea typeface="Hiragino Sans GB W3"/>
              <a:cs typeface="Hiragino Sans GB W3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latin typeface="Hiragino Sans GB W3"/>
                <a:ea typeface="Hiragino Sans GB W3"/>
                <a:cs typeface="Hiragino Sans GB W3"/>
              </a:rPr>
              <a:t>提前</a:t>
            </a:r>
            <a:r>
              <a:rPr lang="en-CA" dirty="0" smtClean="0">
                <a:latin typeface="Hiragino Sans GB W3"/>
                <a:ea typeface="Hiragino Sans GB W3"/>
                <a:cs typeface="Hiragino Sans GB W3"/>
              </a:rPr>
              <a:t>5:3 </a:t>
            </a:r>
            <a:r>
              <a:rPr lang="en-CA" dirty="0" smtClean="0">
                <a:latin typeface="Hiragino Sans GB W3"/>
                <a:ea typeface="Hiragino Sans GB W3"/>
                <a:cs typeface="Hiragino Sans GB W3"/>
              </a:rPr>
              <a:t>- 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要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尊敬那真为寡妇的。</a:t>
            </a:r>
            <a:endParaRPr lang="en-CA" dirty="0" smtClean="0">
              <a:latin typeface="Hiragino Sans GB W3"/>
              <a:ea typeface="Hiragino Sans GB W3"/>
              <a:cs typeface="Hiragino Sans GB W3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latin typeface="Hiragino Sans GB W3"/>
                <a:ea typeface="Hiragino Sans GB W3"/>
                <a:cs typeface="Hiragino Sans GB W3"/>
              </a:rPr>
              <a:t>提前</a:t>
            </a:r>
            <a:r>
              <a:rPr lang="en-CA" dirty="0" smtClean="0">
                <a:latin typeface="Hiragino Sans GB W3"/>
                <a:ea typeface="Hiragino Sans GB W3"/>
                <a:cs typeface="Hiragino Sans GB W3"/>
              </a:rPr>
              <a:t>5:</a:t>
            </a:r>
            <a:r>
              <a:rPr lang="en-CA" dirty="0" smtClean="0">
                <a:latin typeface="Hiragino Sans GB W3"/>
                <a:ea typeface="Hiragino Sans GB W3"/>
                <a:cs typeface="Hiragino Sans GB W3"/>
              </a:rPr>
              <a:t>4 - 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若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寡妇有儿女，或有孙子、孙女，便叫他们先在自己家中学着行孝，</a:t>
            </a:r>
            <a:r>
              <a:rPr lang="en-US" b="1" u="sng" dirty="0" smtClean="0">
                <a:latin typeface="Hiragino Sans GB W3"/>
                <a:ea typeface="Hiragino Sans GB W3"/>
                <a:cs typeface="Hiragino Sans GB W3"/>
              </a:rPr>
              <a:t>报答亲恩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，因为这</a:t>
            </a:r>
            <a:r>
              <a:rPr lang="en-US" b="1" u="sng" dirty="0" smtClean="0">
                <a:latin typeface="Hiragino Sans GB W3"/>
                <a:ea typeface="Hiragino Sans GB W3"/>
                <a:cs typeface="Hiragino Sans GB W3"/>
              </a:rPr>
              <a:t>在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 </a:t>
            </a:r>
            <a:r>
              <a:rPr lang="en-US" b="1" u="sng" dirty="0" smtClean="0">
                <a:latin typeface="Hiragino Sans GB W3"/>
                <a:ea typeface="Hiragino Sans GB W3"/>
                <a:cs typeface="Hiragino Sans GB W3"/>
              </a:rPr>
              <a:t>神面前是可悦纳的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。</a:t>
            </a:r>
            <a:endParaRPr lang="en-CA" dirty="0" smtClean="0">
              <a:latin typeface="Hiragino Sans GB W3"/>
              <a:ea typeface="Hiragino Sans GB W3"/>
              <a:cs typeface="Hiragino Sans GB W3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latin typeface="Hiragino Sans GB W3"/>
                <a:ea typeface="Hiragino Sans GB W3"/>
                <a:cs typeface="Hiragino Sans GB W3"/>
              </a:rPr>
              <a:t>提前</a:t>
            </a:r>
            <a:r>
              <a:rPr lang="en-CA" dirty="0" smtClean="0">
                <a:latin typeface="Hiragino Sans GB W3"/>
                <a:ea typeface="Hiragino Sans GB W3"/>
                <a:cs typeface="Hiragino Sans GB W3"/>
              </a:rPr>
              <a:t>5:</a:t>
            </a:r>
            <a:r>
              <a:rPr lang="en-CA" dirty="0" smtClean="0">
                <a:latin typeface="Hiragino Sans GB W3"/>
                <a:ea typeface="Hiragino Sans GB W3"/>
                <a:cs typeface="Hiragino Sans GB W3"/>
              </a:rPr>
              <a:t>8 - 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人</a:t>
            </a:r>
            <a:r>
              <a:rPr lang="en-US" dirty="0" smtClean="0">
                <a:latin typeface="Hiragino Sans GB W3"/>
                <a:ea typeface="Hiragino Sans GB W3"/>
                <a:cs typeface="Hiragino Sans GB W3"/>
              </a:rPr>
              <a:t>若不看顾亲属，就是背了真道，比不信的人还不好。不看顾自己家里的人更是如此。</a:t>
            </a:r>
            <a:endParaRPr lang="en-CA" dirty="0" smtClean="0">
              <a:latin typeface="Hiragino Sans GB W3"/>
              <a:ea typeface="Hiragino Sans GB W3"/>
              <a:cs typeface="Hiragino Sans GB W3"/>
            </a:endParaRPr>
          </a:p>
          <a:p>
            <a:pPr marL="68580" indent="0">
              <a:lnSpc>
                <a:spcPct val="120000"/>
              </a:lnSpc>
              <a:buNone/>
            </a:pPr>
            <a:endParaRPr lang="en-US" dirty="0">
              <a:latin typeface="Hiragino Sans GB W3"/>
              <a:ea typeface="Hiragino Sans GB W3"/>
              <a:cs typeface="Hiragino Sans GB W3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54791" y="2465817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029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51</TotalTime>
  <Words>526</Words>
  <Application>Microsoft Macintosh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孝敬父母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最妙的道路</dc:title>
  <dc:creator>Nicky Wang</dc:creator>
  <cp:lastModifiedBy>Truth Baptist</cp:lastModifiedBy>
  <cp:revision>36</cp:revision>
  <dcterms:created xsi:type="dcterms:W3CDTF">2013-01-13T05:45:54Z</dcterms:created>
  <dcterms:modified xsi:type="dcterms:W3CDTF">2013-04-06T16:26:33Z</dcterms:modified>
</cp:coreProperties>
</file>