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316" r:id="rId4"/>
    <p:sldId id="317" r:id="rId5"/>
    <p:sldId id="308" r:id="rId6"/>
    <p:sldId id="311" r:id="rId7"/>
    <p:sldId id="309" r:id="rId8"/>
    <p:sldId id="310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16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2013-09-28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基督徒的品格</a:t>
            </a:r>
            <a:r>
              <a:rPr lang="en-US" altLang="zh-CN" dirty="0" smtClean="0"/>
              <a:t> 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 Eph. </a:t>
            </a:r>
            <a:r>
              <a:rPr lang="en-CA" altLang="zh-CN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zh-CN" altLang="en-US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dirty="0" smtClean="0">
                <a:latin typeface="华文宋体"/>
                <a:ea typeface="华文宋体"/>
                <a:cs typeface="华文宋体"/>
              </a:rPr>
              <a:t>1-3</a:t>
            </a:r>
            <a:endParaRPr lang="en-US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42686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第五，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放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弃挑错，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选择说造就的话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en-US" sz="3600" dirty="0">
                <a:latin typeface="华文宋体"/>
                <a:ea typeface="华文宋体"/>
                <a:cs typeface="华文宋体"/>
              </a:rPr>
              <a:t> </a:t>
            </a: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遮掩人过的，寻求人爱；屡次挑错的，离间密友。（箴言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17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9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愚昧人张嘴启争端，开口招鞭打。（箴言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18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6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810162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从圣经到生活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第一，放弃恨，选择爱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第二，放弃骄傲，选择听劝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三，放弃暴怒，选择忍耐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第四，放弃贪婪，选择依靠神</a:t>
            </a:r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lvl="0"/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第五，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放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弃挑错，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选择说造就的话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en-US" sz="3600" dirty="0">
                <a:latin typeface="华文宋体"/>
                <a:ea typeface="华文宋体"/>
                <a:cs typeface="华文宋体"/>
              </a:rPr>
              <a:t> </a:t>
            </a:r>
            <a:endParaRPr lang="en-US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你各个方面都做得如何？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有什么地方需要调整？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39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从圣经到生活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华文宋体"/>
                <a:ea typeface="华文宋体"/>
                <a:cs typeface="华文宋体"/>
              </a:rPr>
              <a:t>圣法兰西斯的祷告：</a:t>
            </a:r>
            <a:r>
              <a:rPr lang="zh-CN" altLang="en-US" sz="2800" dirty="0">
                <a:latin typeface="华文宋体"/>
                <a:ea typeface="华文宋体"/>
                <a:cs typeface="华文宋体"/>
              </a:rPr>
              <a:t>使我作你和平之子</a:t>
            </a:r>
            <a:endParaRPr lang="en-CA" altLang="zh-CN" sz="2800" dirty="0">
              <a:latin typeface="华文宋体"/>
              <a:ea typeface="华文宋体"/>
              <a:cs typeface="华文宋体"/>
            </a:endParaRPr>
          </a:p>
          <a:p>
            <a:r>
              <a:rPr lang="en-CA" altLang="zh-CN" sz="2800" dirty="0" smtClean="0">
                <a:latin typeface="华文宋体"/>
                <a:ea typeface="华文宋体"/>
                <a:cs typeface="华文宋体"/>
              </a:rPr>
              <a:t>Make me an instrument of your peace</a:t>
            </a:r>
          </a:p>
          <a:p>
            <a:endParaRPr lang="en-CA" altLang="ja-JP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使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我作你和平之子，在憎恨之處播下你的愛。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在傷痕之處播下你寬恕，在懷疑之處播下信心。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使我作你和平之子，在絕望之處播下你盼望。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在幽暗之處播下你光明，在憂愁之處播下喜樂。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哦主啊 使我少為自己求，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少求受安慰但求安慰人，少求被瞭解但求瞭解人。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少求愛但求全心付出愛。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使我作你和平之子，在赦免時我們便蒙赦免。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  <a:p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在捨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去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時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們便有所得，迎接死亡時我們便進入永生。　</a:t>
            </a:r>
            <a:endParaRPr lang="en-US" sz="28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1220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CA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49439"/>
            <a:ext cx="8496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4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1-3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baseline="300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为主被囚的劝你们：既然蒙召， 行事为人就当与蒙召的恩相称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en-US" altLang="zh-CN" sz="3600" baseline="30000" dirty="0" smtClean="0">
                <a:latin typeface="华文宋体"/>
                <a:ea typeface="华文宋体"/>
                <a:cs typeface="华文宋体"/>
              </a:rPr>
              <a:t>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凡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事谦虚、温柔、忍耐，用爱心互相宽容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，</a:t>
            </a:r>
            <a:r>
              <a:rPr lang="en-US" altLang="zh-CN" sz="3600" baseline="30000" dirty="0" smtClean="0">
                <a:latin typeface="华文宋体"/>
                <a:ea typeface="华文宋体"/>
                <a:cs typeface="华文宋体"/>
              </a:rPr>
              <a:t>3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用</a:t>
            </a:r>
            <a:r>
              <a:rPr lang="zh-CN" altLang="en-US" sz="36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和平彼此联络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， 竭力保守圣灵所赐合而为一的心。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</a:t>
            </a:r>
            <a:endParaRPr lang="en-CA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12782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以和平彼此联络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41991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以和平彼此联络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(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英文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) 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Peace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:  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平安，和平，和睦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（希伯来文）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Shalom 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沙龙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沙龙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”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的意思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: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完整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,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健全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”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    </a:t>
            </a:r>
          </a:p>
          <a:p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(Completeness, wholeness)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55997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与人和睦相处要选择做什么，而不做什么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pPr algn="ctr"/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我们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是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有选择的！</a:t>
            </a:r>
            <a:endParaRPr lang="en-CA" altLang="zh-CN" sz="32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28467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第一，放弃恨，选择爱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恨，能挑起争端；爱，能遮掩一切过错（箴言</a:t>
            </a: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：</a:t>
            </a:r>
            <a:r>
              <a:rPr lang="en-CA" altLang="zh-CN" sz="3600" dirty="0" smtClean="0">
                <a:latin typeface="华文宋体"/>
                <a:ea typeface="华文宋体"/>
                <a:cs typeface="华文宋体"/>
              </a:rPr>
              <a:t>12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81700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第二，放弃骄傲，选择听劝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骄傲只启争竞；听劝言的，却有智慧。（箴言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13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10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好争竞的人煽惑争端，就如余火加炭，火上加柴一样。 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26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21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80940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第三，放弃暴怒，选择忍耐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暴怒的人挑启争端；忍怒的人止息纷争。（箴言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15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18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）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好气的人，挑启争端；暴怒的人，多多犯罪。（箴言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 29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22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90907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基督徒的品格</a:t>
            </a:r>
            <a:r>
              <a:rPr lang="en-US" altLang="zh-CN" dirty="0"/>
              <a:t> </a:t>
            </a:r>
            <a:r>
              <a:rPr lang="en-US" altLang="zh-CN" dirty="0" smtClean="0"/>
              <a:t>–</a:t>
            </a:r>
            <a:r>
              <a:rPr lang="en-US" altLang="zh-CN" dirty="0"/>
              <a:t> </a:t>
            </a:r>
            <a:r>
              <a:rPr lang="zh-CN" altLang="en-US" dirty="0" smtClean="0"/>
              <a:t>与人和睦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417638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第四，放弃贪婪，选择依靠神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CA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心中贪婪的，挑起争端；依靠耶和华的，必得丰裕。（箴言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28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：</a:t>
            </a:r>
            <a:r>
              <a:rPr lang="en-US" sz="3600" dirty="0">
                <a:latin typeface="华文宋体"/>
                <a:ea typeface="华文宋体"/>
                <a:cs typeface="华文宋体"/>
              </a:rPr>
              <a:t>25</a:t>
            </a:r>
            <a:r>
              <a:rPr lang="zh-CN" altLang="en-US" sz="3600" dirty="0">
                <a:latin typeface="华文宋体"/>
                <a:ea typeface="华文宋体"/>
                <a:cs typeface="华文宋体"/>
              </a:rPr>
              <a:t>）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79712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4087</TotalTime>
  <Words>787</Words>
  <Application>Microsoft Macintosh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Black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基督徒的品格 – 与人和睦 </vt:lpstr>
      <vt:lpstr>从圣经到生活 </vt:lpstr>
      <vt:lpstr>从圣经到生活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行走的死人</dc:title>
  <dc:creator>Esther Cen</dc:creator>
  <cp:lastModifiedBy>Esther Cen</cp:lastModifiedBy>
  <cp:revision>123</cp:revision>
  <dcterms:created xsi:type="dcterms:W3CDTF">2013-02-16T21:29:38Z</dcterms:created>
  <dcterms:modified xsi:type="dcterms:W3CDTF">2013-09-29T04:37:54Z</dcterms:modified>
</cp:coreProperties>
</file>