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81" r:id="rId6"/>
    <p:sldId id="276" r:id="rId7"/>
    <p:sldId id="277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教会的成长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– 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带领者要成长</a:t>
            </a:r>
            <a:r>
              <a:rPr lang="en-US" altLang="zh-CN" dirty="0">
                <a:latin typeface="华文宋体"/>
                <a:ea typeface="华文宋体"/>
                <a:cs typeface="华文宋体"/>
              </a:rPr>
              <a:t/>
            </a:r>
            <a:br>
              <a:rPr lang="en-US" altLang="zh-CN" dirty="0">
                <a:latin typeface="华文宋体"/>
                <a:ea typeface="华文宋体"/>
                <a:cs typeface="华文宋体"/>
              </a:rPr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Eph. </a:t>
            </a: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11-16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42686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教会的成长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–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带领者要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成长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43039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 4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1-16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：我们各人蒙恩，都是照基督所量给各人的恩赐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…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他所赐的有使徒，有先知，有传福音的，有牧师和教师。为要成全圣徒，各尽其职，建立基督的身体，直等到我们众人在真道上同归于一，认识神的儿子，得以长大成人，满有基督长成的身量。使我们不再作小孩子，中了人的诡计和欺骗的法术，被一切异教之风摇动，飘来飘去，就随从各样的异端。惟用爱心说诚实话，凡事长进，连于元首基督。全身都靠着他联络得合式，百节各按各职，照着各体的功用彼此相助，便叫身体渐渐增长，在爱中建立自己。</a:t>
            </a:r>
            <a:endParaRPr lang="en-CA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12782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2758" y="428634"/>
            <a:ext cx="1826141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基督耶稣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89550"/>
            <a:ext cx="1005403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使徒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3000" y="1498312"/>
            <a:ext cx="1005403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先知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723" y="1476562"/>
            <a:ext cx="1826141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传福音的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3059" y="1463574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牧师和教师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flipH="1">
            <a:off x="1188502" y="1019026"/>
            <a:ext cx="3078699" cy="470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2915702" y="1019026"/>
            <a:ext cx="1338799" cy="479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40668" y="1019026"/>
            <a:ext cx="928231" cy="479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301183" y="1019026"/>
            <a:ext cx="3030131" cy="44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27662" y="2581850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装备基督徒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77374" y="2087314"/>
            <a:ext cx="2863294" cy="360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97200" y="2087314"/>
            <a:ext cx="1257300" cy="360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254501" y="2087314"/>
            <a:ext cx="800099" cy="360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309766" y="2082512"/>
            <a:ext cx="2339629" cy="365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245917" y="3123386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25876" y="3458964"/>
            <a:ext cx="3057247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基督徒各尽其职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48946" y="4329410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教会被建立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258617" y="4018002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70228" y="5160526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合一、成熟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267200" y="4852630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44828" y="6024890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活着像耶稣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262909" y="5653494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18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2758" y="428634"/>
            <a:ext cx="1826141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基督耶稣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89550"/>
            <a:ext cx="1005403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使徒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3000" y="1498312"/>
            <a:ext cx="1005403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先知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723" y="1476562"/>
            <a:ext cx="1826141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传福音的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3059" y="1463574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牧师和教师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flipH="1">
            <a:off x="1188502" y="1019026"/>
            <a:ext cx="3078699" cy="470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2915702" y="1019026"/>
            <a:ext cx="1338799" cy="479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40668" y="1019026"/>
            <a:ext cx="928231" cy="479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301183" y="1019026"/>
            <a:ext cx="3030131" cy="44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83162" y="2585600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装备基督徒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77374" y="2087314"/>
            <a:ext cx="2863294" cy="360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97200" y="2087314"/>
            <a:ext cx="1257300" cy="360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254501" y="2087314"/>
            <a:ext cx="800099" cy="360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309766" y="2082512"/>
            <a:ext cx="2339629" cy="365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746151" y="3099930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11652" y="3409770"/>
            <a:ext cx="3057247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基督徒各尽其职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9180" y="4305954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教会被建立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758851" y="3994546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70462" y="5137070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合一、成熟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767434" y="4829174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83162" y="6001434"/>
            <a:ext cx="2236510" cy="58477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活着像耶稣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3763143" y="5630038"/>
            <a:ext cx="8583" cy="371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98368" y="2585600"/>
            <a:ext cx="3877985" cy="3046988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带领者要成长</a:t>
            </a:r>
            <a:endParaRPr lang="en-CA" altLang="zh-CN" sz="32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2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第一，品格方面</a:t>
            </a:r>
            <a:endParaRPr lang="en-CA" altLang="zh-CN" sz="32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第二，与主、与同工</a:t>
            </a:r>
            <a:endParaRPr lang="en-CA" altLang="zh-CN" sz="32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CA" altLang="zh-CN" sz="32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</a:t>
            </a:r>
            <a:r>
              <a:rPr lang="en-CA" altLang="zh-CN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          </a:t>
            </a:r>
            <a:r>
              <a:rPr lang="zh-CN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的关系</a:t>
            </a:r>
            <a:endParaRPr lang="en-CA" altLang="zh-CN" sz="32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第三，装备基督徒</a:t>
            </a:r>
            <a:endParaRPr lang="en-US" sz="32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51005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你是否有意识地装备基督徒去服侍？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" y="1824039"/>
            <a:ext cx="7734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给他们做榜样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理论培训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让他们去实践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914400" lvl="1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手把手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训练他们去实践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914400" lvl="1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放手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让他们去尝试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914400" lvl="1" indent="-4572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失败帮助成长；多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鼓励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09946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你是否有意识地装备基督徒去服侍？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" y="1824039"/>
            <a:ext cx="7734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能教导别人去默想经文和祷告吗？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能训练别人去植堂吗？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能训练别人去分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享神的话语吗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能训练别人去传福音吗？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能训练别人去教导吗？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能教其他人如何管理吗？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所有肩负带领责任的，你可以培训谁接替你的工作？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07297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从圣经到生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24039"/>
            <a:ext cx="8356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第一，请你们监督带领者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当你知道某个带领者犯罪，按着马太福音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18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章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的原则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直接劝告当事人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带另外两三个带领者去与当事人面谈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在教会中公开指出罪行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72504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从圣经到生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24039"/>
            <a:ext cx="8356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第二，请你们给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予带领者恩典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endParaRPr lang="en-CA" sz="32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latin typeface="华文宋体"/>
                <a:ea typeface="华文宋体"/>
                <a:cs typeface="华文宋体"/>
              </a:rPr>
              <a:t>70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％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的</a:t>
            </a:r>
            <a:r>
              <a:rPr lang="zh-CN" altLang="en-US" sz="3600" dirty="0"/>
              <a:t>教牧同工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持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续不停地与忧郁症抗衡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latin typeface="华文宋体"/>
                <a:ea typeface="华文宋体"/>
                <a:cs typeface="华文宋体"/>
              </a:rPr>
              <a:t>80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％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的</a:t>
            </a:r>
            <a:r>
              <a:rPr lang="zh-CN" altLang="en-US" sz="3600" dirty="0"/>
              <a:t>教牧同工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和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84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％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的配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偶感到不够资格和灰心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latin typeface="华文宋体"/>
                <a:ea typeface="华文宋体"/>
                <a:cs typeface="华文宋体"/>
              </a:rPr>
              <a:t>80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％的神学生在神学院毕业以后进入服侍不到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5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年就离开事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工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79902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从圣经到生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24039"/>
            <a:ext cx="8356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第二，请你们给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予带领者恩典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endParaRPr lang="en-CA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弟兄们，我们劝你们敬重那在你们中间劳苦的人，就是在主里面治理你们、劝诫你们的。又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因他们所做的工，用爱心格外尊重他们。你们也要彼此和睦。（帖撒罗尼迦前书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5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12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-13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endParaRPr lang="en-CA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70744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5819</TotalTime>
  <Words>824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教会的成长 – 带领者要成长 </vt:lpstr>
      <vt:lpstr>教会的成长 – 带领者要成长</vt:lpstr>
      <vt:lpstr>PowerPoint Presentation</vt:lpstr>
      <vt:lpstr>PowerPoint Presentation</vt:lpstr>
      <vt:lpstr>你是否有意识地装备基督徒去服侍？</vt:lpstr>
      <vt:lpstr>你是否有意识地装备基督徒去服侍？</vt:lpstr>
      <vt:lpstr>从圣经到生活</vt:lpstr>
      <vt:lpstr>从圣经到生活</vt:lpstr>
      <vt:lpstr>从圣经到生活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行走的死人</dc:title>
  <dc:creator>Esther Cen</dc:creator>
  <cp:lastModifiedBy>Esther Cen</cp:lastModifiedBy>
  <cp:revision>140</cp:revision>
  <dcterms:created xsi:type="dcterms:W3CDTF">2013-02-16T21:29:38Z</dcterms:created>
  <dcterms:modified xsi:type="dcterms:W3CDTF">2013-11-03T15:10:19Z</dcterms:modified>
</cp:coreProperties>
</file>