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1" r:id="rId4"/>
    <p:sldId id="263" r:id="rId5"/>
    <p:sldId id="265" r:id="rId6"/>
    <p:sldId id="267" r:id="rId7"/>
    <p:sldId id="268" r:id="rId8"/>
    <p:sldId id="271" r:id="rId9"/>
    <p:sldId id="272" r:id="rId10"/>
    <p:sldId id="273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2014-03-23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2014-03-23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2014-03-23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2014-03-23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2014-03-23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2014-03-23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2014-03-23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2014-03-23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2014-03-23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2014-03-23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2014-03-23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2014-03-23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185" y="2130425"/>
            <a:ext cx="8165473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华文宋体"/>
                <a:ea typeface="华文宋体"/>
                <a:cs typeface="华文宋体"/>
              </a:rPr>
              <a:t/>
            </a:r>
            <a:br>
              <a:rPr lang="en-US" dirty="0" smtClean="0">
                <a:latin typeface="华文宋体"/>
                <a:ea typeface="华文宋体"/>
                <a:cs typeface="华文宋体"/>
              </a:rPr>
            </a:br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主里有真平安</a:t>
            </a:r>
            <a:r>
              <a:rPr lang="en-US" altLang="zh-CN" dirty="0" smtClean="0">
                <a:latin typeface="华文宋体"/>
                <a:ea typeface="华文宋体"/>
                <a:cs typeface="华文宋体"/>
              </a:rPr>
              <a:t/>
            </a:r>
            <a:br>
              <a:rPr lang="en-US" altLang="zh-CN" dirty="0" smtClean="0">
                <a:latin typeface="华文宋体"/>
                <a:ea typeface="华文宋体"/>
                <a:cs typeface="华文宋体"/>
              </a:rPr>
            </a:br>
            <a:r>
              <a:rPr lang="en-CA" altLang="zh-CN" dirty="0" smtClean="0">
                <a:latin typeface="华文宋体"/>
                <a:ea typeface="华文宋体"/>
                <a:cs typeface="华文宋体"/>
              </a:rPr>
              <a:t>True Peace in Jesus</a:t>
            </a: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约</a:t>
            </a:r>
            <a:r>
              <a:rPr lang="zh-CN" altLang="en-US" dirty="0">
                <a:latin typeface="华文宋体"/>
                <a:ea typeface="华文宋体"/>
                <a:cs typeface="华文宋体"/>
              </a:rPr>
              <a:t>翰福音</a:t>
            </a:r>
            <a:r>
              <a:rPr lang="en-US" dirty="0">
                <a:latin typeface="华文宋体"/>
                <a:ea typeface="华文宋体"/>
                <a:cs typeface="华文宋体"/>
              </a:rPr>
              <a:t> </a:t>
            </a:r>
            <a:r>
              <a:rPr lang="en-US" dirty="0" smtClean="0">
                <a:latin typeface="华文宋体"/>
                <a:ea typeface="华文宋体"/>
                <a:cs typeface="华文宋体"/>
              </a:rPr>
              <a:t>14</a:t>
            </a:r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US" altLang="zh-CN" dirty="0" smtClean="0">
                <a:latin typeface="华文宋体"/>
                <a:ea typeface="华文宋体"/>
                <a:cs typeface="华文宋体"/>
              </a:rPr>
              <a:t>27</a:t>
            </a:r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，</a:t>
            </a:r>
            <a:r>
              <a:rPr lang="en-US" dirty="0" smtClean="0">
                <a:latin typeface="华文宋体"/>
                <a:ea typeface="华文宋体"/>
                <a:cs typeface="华文宋体"/>
              </a:rPr>
              <a:t>16</a:t>
            </a:r>
            <a:r>
              <a:rPr lang="en-US" dirty="0">
                <a:latin typeface="华文宋体"/>
                <a:ea typeface="华文宋体"/>
                <a:cs typeface="华文宋体"/>
              </a:rPr>
              <a:t>:</a:t>
            </a:r>
            <a:r>
              <a:rPr lang="en-US" dirty="0" smtClean="0">
                <a:latin typeface="华文宋体"/>
                <a:ea typeface="华文宋体"/>
                <a:cs typeface="华文宋体"/>
              </a:rPr>
              <a:t>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62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基督徒应该如何回应？</a:t>
            </a: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885" y="1600200"/>
            <a:ext cx="8874888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第三，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趁着灾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难发生的时候，我们可以重新反思自己的生活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。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0" indent="0">
              <a:buNone/>
            </a:pPr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pPr marL="0" indent="0">
              <a:buNone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如果今天是最后一天：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0" indent="0">
              <a:buNone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我会选择如何过今天？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0" indent="0">
              <a:buNone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我会选择如何对待周围的人？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0" indent="0">
              <a:buNone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我会想尽量留下什么？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0" indent="0">
              <a:buNone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我会为神的国度做出什么贡献？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3611933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894" y="231081"/>
            <a:ext cx="8731453" cy="66269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从圣经到生活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0" indent="0">
              <a:buNone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当我们经历或目睹灾难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0" indent="0">
              <a:buNone/>
            </a:pPr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pPr marL="0" indent="0">
              <a:buNone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确实有很多事情是我们不明白的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0" indent="0">
              <a:buNone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我们清楚知道耶</a:t>
            </a:r>
            <a:r>
              <a:rPr lang="zh-CN" altLang="en-US" sz="3600" smtClean="0">
                <a:latin typeface="华文宋体"/>
                <a:ea typeface="华文宋体"/>
                <a:cs typeface="华文宋体"/>
              </a:rPr>
              <a:t>稣说到两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个事实：这个世界有苦难；在主里有真平安。因此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0" indent="0">
              <a:buNone/>
            </a:pPr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彼此提醒“最终结局还没到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要信靠等待”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在主耶稣里有真平安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要紧紧抓住主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反思目前的生活是否合神心意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3254018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851" y="491785"/>
            <a:ext cx="8826472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我留下平安给你们，我将我的平安赐给你们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。我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所给你们的，跟世人所给的不同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；你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们心里不要忧愁，也不要害怕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。（现代中文版本，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约翰福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音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John </a:t>
            </a:r>
            <a:r>
              <a:rPr lang="en-US" sz="3600" dirty="0" smtClean="0">
                <a:latin typeface="华文宋体"/>
                <a:ea typeface="华文宋体"/>
                <a:cs typeface="华文宋体"/>
              </a:rPr>
              <a:t>14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：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27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我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将这些事告诉你们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是要叫你们在我里面有平安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. 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在世上你们有苦难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但你们可以放心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我已经胜了世界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.  </a:t>
            </a:r>
            <a:r>
              <a:rPr lang="en-US" sz="3600" dirty="0" smtClean="0">
                <a:latin typeface="华文宋体"/>
                <a:ea typeface="华文宋体"/>
                <a:cs typeface="华文宋体"/>
              </a:rPr>
              <a:t>(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约翰福音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 </a:t>
            </a:r>
            <a:r>
              <a:rPr lang="en-US" sz="3600" dirty="0" smtClean="0">
                <a:latin typeface="华文宋体"/>
                <a:ea typeface="华文宋体"/>
                <a:cs typeface="华文宋体"/>
              </a:rPr>
              <a:t>John 16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:33</a:t>
            </a:r>
            <a:r>
              <a:rPr lang="en-US" sz="3600" dirty="0" smtClean="0">
                <a:latin typeface="华文宋体"/>
                <a:ea typeface="华文宋体"/>
                <a:cs typeface="华文宋体"/>
              </a:rPr>
              <a:t>)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412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门徒将要受的苦难</a:t>
            </a: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 smtClean="0">
                <a:latin typeface="华文宋体"/>
                <a:ea typeface="华文宋体"/>
                <a:cs typeface="华文宋体"/>
              </a:rPr>
              <a:t>13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章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    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耶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稣预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言犹大会出卖他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lvl="0"/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13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章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    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预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言彼得三次不认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主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  <a:p>
            <a:pPr lvl="0"/>
            <a:r>
              <a:rPr lang="en-US" sz="3600" dirty="0">
                <a:latin typeface="华文宋体"/>
                <a:ea typeface="华文宋体"/>
                <a:cs typeface="华文宋体"/>
              </a:rPr>
              <a:t>15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章 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   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预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言世人要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恨门徒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因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为世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人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0" lvl="0" indent="0">
              <a:buNone/>
            </a:pP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               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拒绝和杀害耶稣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  <a:p>
            <a:pPr lvl="0"/>
            <a:r>
              <a:rPr lang="en-US" sz="3600" dirty="0">
                <a:latin typeface="华文宋体"/>
                <a:ea typeface="华文宋体"/>
                <a:cs typeface="华文宋体"/>
              </a:rPr>
              <a:t>16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章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  </a:t>
            </a:r>
            <a:r>
              <a:rPr lang="en-US" sz="3600" dirty="0" smtClean="0">
                <a:latin typeface="华文宋体"/>
                <a:ea typeface="华文宋体"/>
                <a:cs typeface="华文宋体"/>
              </a:rPr>
              <a:t>   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预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言门徒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要被赶出会堂</a:t>
            </a:r>
            <a:r>
              <a:rPr lang="en-US" sz="3600" dirty="0" smtClean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甚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至</a:t>
            </a:r>
            <a:r>
              <a:rPr lang="en-US" altLang="zh-CN" sz="3600" dirty="0">
                <a:latin typeface="华文宋体"/>
                <a:ea typeface="华文宋体"/>
                <a:cs typeface="华文宋体"/>
              </a:rPr>
              <a:t> 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pPr marL="0" lvl="0" indent="0">
              <a:buNone/>
            </a:pPr>
            <a:r>
              <a:rPr lang="en-US" sz="3600" dirty="0" smtClean="0">
                <a:latin typeface="华文宋体"/>
                <a:ea typeface="华文宋体"/>
                <a:cs typeface="华文宋体"/>
              </a:rPr>
              <a:t>                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可能被杀害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017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耶稣的应许</a:t>
            </a: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应许在天家为他们预备地方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(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约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John 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14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>
                <a:latin typeface="华文宋体"/>
                <a:ea typeface="华文宋体"/>
                <a:cs typeface="华文宋体"/>
              </a:rPr>
              <a:t>1</a:t>
            </a:r>
            <a:r>
              <a:rPr lang="en-US" altLang="zh-CN" sz="3600" dirty="0">
                <a:latin typeface="华文宋体"/>
                <a:ea typeface="华文宋体"/>
                <a:cs typeface="华文宋体"/>
              </a:rPr>
              <a:t>-4 )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应许自己就是道路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真理和生命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（约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John 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14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>
                <a:latin typeface="华文宋体"/>
                <a:ea typeface="华文宋体"/>
                <a:cs typeface="华文宋体"/>
              </a:rPr>
              <a:t>6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应许赐给圣灵保惠师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（约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John 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14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>
                <a:latin typeface="华文宋体"/>
                <a:ea typeface="华文宋体"/>
                <a:cs typeface="华文宋体"/>
              </a:rPr>
              <a:t>16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应许赐给他们平安和喜乐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（约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John 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14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>
                <a:latin typeface="华文宋体"/>
                <a:ea typeface="华文宋体"/>
                <a:cs typeface="华文宋体"/>
              </a:rPr>
              <a:t>27</a:t>
            </a:r>
            <a:r>
              <a:rPr lang="en-US" altLang="zh-CN" sz="3600" dirty="0">
                <a:latin typeface="华文宋体"/>
                <a:ea typeface="华文宋体"/>
                <a:cs typeface="华文宋体"/>
              </a:rPr>
              <a:t>-28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373745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门徒不明白</a:t>
            </a: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7257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有几个门徒就彼此说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, “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他对我们说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‘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等不多时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你们还要见我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’;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又说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‘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因我往父那里去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’,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这是什么意思呢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?”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门徒彼此说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, “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他说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‘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等不多时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’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到底是什么意思呢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?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我们不明白他所说的话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. ” 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（约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John </a:t>
            </a:r>
            <a:r>
              <a:rPr lang="en-US" sz="3600" dirty="0" smtClean="0">
                <a:latin typeface="华文宋体"/>
                <a:ea typeface="华文宋体"/>
                <a:cs typeface="华文宋体"/>
              </a:rPr>
              <a:t>16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:</a:t>
            </a:r>
            <a:r>
              <a:rPr lang="en-CA" sz="3600" dirty="0">
                <a:latin typeface="华文宋体"/>
                <a:ea typeface="华文宋体"/>
                <a:cs typeface="华文宋体"/>
              </a:rPr>
              <a:t>17</a:t>
            </a:r>
            <a:r>
              <a:rPr lang="en-US" altLang="zh-CN" sz="3600" dirty="0">
                <a:latin typeface="华文宋体"/>
                <a:ea typeface="华文宋体"/>
                <a:cs typeface="华文宋体"/>
              </a:rPr>
              <a:t>-18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3884976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门徒不明白</a:t>
            </a: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72573" cy="4525963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“因为无解而心碎”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问题：为什么这样的事情会发生？为什么是我？为什么神不拦阻罪恶的事情或者阻止灾难发生？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694122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两个现实</a:t>
            </a: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7257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我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将这些事告诉你们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是要叫你们在我里面有平安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. 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在世上你们有苦难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但你们可以放心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我已经胜了世界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.  (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约翰福音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 John 16:33</a:t>
            </a:r>
            <a:r>
              <a:rPr lang="en-US" sz="3600" dirty="0" smtClean="0">
                <a:latin typeface="华文宋体"/>
                <a:ea typeface="华文宋体"/>
                <a:cs typeface="华文宋体"/>
              </a:rPr>
              <a:t>)</a:t>
            </a:r>
          </a:p>
          <a:p>
            <a:pPr marL="0" indent="0">
              <a:buNone/>
            </a:pPr>
            <a:endParaRPr lang="en-US" sz="3600" dirty="0">
              <a:latin typeface="华文宋体"/>
              <a:ea typeface="华文宋体"/>
              <a:cs typeface="华文宋体"/>
            </a:endParaRPr>
          </a:p>
          <a:p>
            <a:pPr marL="0" indent="0">
              <a:buNone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一，在世上有苦难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0" indent="0">
              <a:buNone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二，在主里有平安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93911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基督徒应该如何回应？</a:t>
            </a: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885" y="1600200"/>
            <a:ext cx="8874888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第一，</a:t>
            </a:r>
            <a:r>
              <a:rPr lang="zh-CN" altLang="en-US" dirty="0">
                <a:latin typeface="华文宋体"/>
                <a:ea typeface="华文宋体"/>
                <a:cs typeface="华文宋体"/>
              </a:rPr>
              <a:t>我们要相信最终结局还没有</a:t>
            </a:r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到。</a:t>
            </a:r>
            <a:r>
              <a:rPr lang="en-US" dirty="0" smtClean="0">
                <a:latin typeface="华文宋体"/>
                <a:ea typeface="华文宋体"/>
                <a:cs typeface="华文宋体"/>
              </a:rPr>
              <a:t>  </a:t>
            </a:r>
            <a:r>
              <a:rPr lang="zh-CN" altLang="en-US" dirty="0">
                <a:latin typeface="华文宋体"/>
                <a:ea typeface="华文宋体"/>
                <a:cs typeface="华文宋体"/>
              </a:rPr>
              <a:t>我们要相信 “不明白”只是暂时的</a:t>
            </a:r>
            <a:r>
              <a:rPr lang="en-US" dirty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dirty="0">
                <a:latin typeface="华文宋体"/>
                <a:ea typeface="华文宋体"/>
                <a:cs typeface="华文宋体"/>
              </a:rPr>
              <a:t>罪恶痛苦是暂时</a:t>
            </a:r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的。</a:t>
            </a:r>
            <a:endParaRPr lang="en-US" dirty="0" smtClean="0">
              <a:latin typeface="华文宋体"/>
              <a:ea typeface="华文宋体"/>
              <a:cs typeface="华文宋体"/>
            </a:endParaRPr>
          </a:p>
          <a:p>
            <a:pPr marL="0" indent="0">
              <a:buNone/>
            </a:pPr>
            <a:endParaRPr lang="en-US" dirty="0">
              <a:latin typeface="华文宋体"/>
              <a:ea typeface="华文宋体"/>
              <a:cs typeface="华文宋体"/>
            </a:endParaRPr>
          </a:p>
          <a:p>
            <a:pPr marL="0" indent="0">
              <a:buNone/>
            </a:pPr>
            <a:r>
              <a:rPr lang="zh-CN" altLang="en-US" dirty="0">
                <a:latin typeface="华文宋体"/>
                <a:ea typeface="华文宋体"/>
                <a:cs typeface="华文宋体"/>
              </a:rPr>
              <a:t>歌林多前书</a:t>
            </a:r>
            <a:r>
              <a:rPr lang="en-US" dirty="0">
                <a:latin typeface="华文宋体"/>
                <a:ea typeface="华文宋体"/>
                <a:cs typeface="华文宋体"/>
              </a:rPr>
              <a:t>13:</a:t>
            </a:r>
            <a:r>
              <a:rPr lang="en-US" dirty="0" smtClean="0">
                <a:latin typeface="华文宋体"/>
                <a:ea typeface="华文宋体"/>
                <a:cs typeface="华文宋体"/>
              </a:rPr>
              <a:t>12   </a:t>
            </a:r>
            <a:r>
              <a:rPr lang="zh-CN" altLang="en-US" dirty="0">
                <a:latin typeface="华文宋体"/>
                <a:ea typeface="华文宋体"/>
                <a:cs typeface="华文宋体"/>
              </a:rPr>
              <a:t>“我们现在所知道的有限</a:t>
            </a:r>
            <a:r>
              <a:rPr lang="en-US" dirty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dirty="0">
                <a:latin typeface="华文宋体"/>
                <a:ea typeface="华文宋体"/>
                <a:cs typeface="华文宋体"/>
              </a:rPr>
              <a:t>先知所讲的也有限</a:t>
            </a:r>
            <a:r>
              <a:rPr lang="en-US" altLang="zh-CN" dirty="0">
                <a:latin typeface="华文宋体"/>
                <a:ea typeface="华文宋体"/>
                <a:cs typeface="华文宋体"/>
              </a:rPr>
              <a:t>…</a:t>
            </a:r>
            <a:r>
              <a:rPr lang="zh-CN" altLang="en-US" dirty="0">
                <a:latin typeface="华文宋体"/>
                <a:ea typeface="华文宋体"/>
                <a:cs typeface="华文宋体"/>
              </a:rPr>
              <a:t>我如今所知道的有限</a:t>
            </a:r>
            <a:r>
              <a:rPr lang="en-US" dirty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dirty="0">
                <a:latin typeface="华文宋体"/>
                <a:ea typeface="华文宋体"/>
                <a:cs typeface="华文宋体"/>
              </a:rPr>
              <a:t>到那时就全知道</a:t>
            </a:r>
            <a:r>
              <a:rPr lang="en-US" dirty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dirty="0">
                <a:latin typeface="华文宋体"/>
                <a:ea typeface="华文宋体"/>
                <a:cs typeface="华文宋体"/>
              </a:rPr>
              <a:t>如同主知道我一</a:t>
            </a:r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样。</a:t>
            </a:r>
            <a:r>
              <a:rPr lang="en-US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”</a:t>
            </a:r>
            <a:endParaRPr lang="en-CA" altLang="zh-CN" dirty="0" smtClean="0">
              <a:latin typeface="华文宋体"/>
              <a:ea typeface="华文宋体"/>
              <a:cs typeface="华文宋体"/>
            </a:endParaRPr>
          </a:p>
          <a:p>
            <a:pPr marL="0" indent="0">
              <a:buNone/>
            </a:pPr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 </a:t>
            </a:r>
            <a:endParaRPr lang="en-CA" altLang="zh-CN" dirty="0" smtClean="0">
              <a:latin typeface="华文宋体"/>
              <a:ea typeface="华文宋体"/>
              <a:cs typeface="华文宋体"/>
            </a:endParaRPr>
          </a:p>
          <a:p>
            <a:pPr marL="0" indent="0">
              <a:buNone/>
            </a:pPr>
            <a:r>
              <a:rPr lang="zh-CN" altLang="en-US" dirty="0">
                <a:latin typeface="华文宋体"/>
                <a:ea typeface="华文宋体"/>
                <a:cs typeface="华文宋体"/>
              </a:rPr>
              <a:t>启示录</a:t>
            </a:r>
            <a:r>
              <a:rPr lang="en-US" dirty="0">
                <a:latin typeface="华文宋体"/>
                <a:ea typeface="华文宋体"/>
                <a:cs typeface="华文宋体"/>
              </a:rPr>
              <a:t> 21:</a:t>
            </a:r>
            <a:r>
              <a:rPr lang="en-US" dirty="0" smtClean="0">
                <a:latin typeface="华文宋体"/>
                <a:ea typeface="华文宋体"/>
                <a:cs typeface="华文宋体"/>
              </a:rPr>
              <a:t>4    </a:t>
            </a:r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“</a:t>
            </a:r>
            <a:r>
              <a:rPr lang="zh-CN" altLang="en-US" dirty="0">
                <a:latin typeface="华文宋体"/>
                <a:ea typeface="华文宋体"/>
                <a:cs typeface="华文宋体"/>
              </a:rPr>
              <a:t>神要擦去他们一切的眼泪</a:t>
            </a:r>
            <a:r>
              <a:rPr lang="en-US" dirty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dirty="0">
                <a:latin typeface="华文宋体"/>
                <a:ea typeface="华文宋体"/>
                <a:cs typeface="华文宋体"/>
              </a:rPr>
              <a:t>不再有死亡</a:t>
            </a:r>
            <a:r>
              <a:rPr lang="en-US" dirty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dirty="0">
                <a:latin typeface="华文宋体"/>
                <a:ea typeface="华文宋体"/>
                <a:cs typeface="华文宋体"/>
              </a:rPr>
              <a:t>也不再有悲哀</a:t>
            </a:r>
            <a:r>
              <a:rPr lang="en-US" dirty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dirty="0">
                <a:latin typeface="华文宋体"/>
                <a:ea typeface="华文宋体"/>
                <a:cs typeface="华文宋体"/>
              </a:rPr>
              <a:t>哭号</a:t>
            </a:r>
            <a:r>
              <a:rPr lang="en-US" dirty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dirty="0">
                <a:latin typeface="华文宋体"/>
                <a:ea typeface="华文宋体"/>
                <a:cs typeface="华文宋体"/>
              </a:rPr>
              <a:t>疼痛</a:t>
            </a:r>
            <a:r>
              <a:rPr lang="en-US" dirty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dirty="0">
                <a:latin typeface="华文宋体"/>
                <a:ea typeface="华文宋体"/>
                <a:cs typeface="华文宋体"/>
              </a:rPr>
              <a:t>因为以前的事都过去</a:t>
            </a:r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了。”</a:t>
            </a:r>
            <a:r>
              <a:rPr lang="en-US" dirty="0" smtClean="0">
                <a:latin typeface="华文宋体"/>
                <a:ea typeface="华文宋体"/>
                <a:cs typeface="华文宋体"/>
              </a:rPr>
              <a:t> </a:t>
            </a:r>
            <a:endParaRPr lang="en-US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152289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基督徒应该如何回应？</a:t>
            </a: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885" y="1600200"/>
            <a:ext cx="8874888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第二，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我们要选择留在主里面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因为只有留在主里面才有真平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安。</a:t>
            </a:r>
            <a:endParaRPr lang="en-US" sz="3600" dirty="0" smtClean="0">
              <a:latin typeface="华文宋体"/>
              <a:ea typeface="华文宋体"/>
              <a:cs typeface="华文宋体"/>
            </a:endParaRPr>
          </a:p>
          <a:p>
            <a:pPr marL="0" indent="0">
              <a:buNone/>
            </a:pPr>
            <a:endParaRPr lang="en-US" sz="3600" dirty="0">
              <a:latin typeface="华文宋体"/>
              <a:ea typeface="华文宋体"/>
              <a:cs typeface="华文宋体"/>
            </a:endParaRPr>
          </a:p>
          <a:p>
            <a:pPr marL="0" indent="0">
              <a:buNone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即使你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连读经祷告的力量都没有，请你继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续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让基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督徒的朋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友陪伴你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坚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持去小组聚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会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坚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持来参加主日崇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拜、服侍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学习不靠感觉跟随主；从神的话语抓住神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4132662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837</TotalTime>
  <Words>996</Words>
  <Application>Microsoft Macintosh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 Black </vt:lpstr>
      <vt:lpstr> 主里有真平安 True Peace in Jesus</vt:lpstr>
      <vt:lpstr>PowerPoint Presentation</vt:lpstr>
      <vt:lpstr>门徒将要受的苦难</vt:lpstr>
      <vt:lpstr>耶稣的应许</vt:lpstr>
      <vt:lpstr>门徒不明白</vt:lpstr>
      <vt:lpstr>门徒不明白</vt:lpstr>
      <vt:lpstr>两个现实</vt:lpstr>
      <vt:lpstr>基督徒应该如何回应？</vt:lpstr>
      <vt:lpstr>基督徒应该如何回应？</vt:lpstr>
      <vt:lpstr>基督徒应该如何回应？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我将这些事告诉你们, 是要叫你们在我里面有平安. 在世上你们有苦难, 但你们可以放心, 我已经胜了世界.   (约翰福音 16:33) </dc:title>
  <dc:creator>Esther Cen</dc:creator>
  <cp:lastModifiedBy>Truth Baptist</cp:lastModifiedBy>
  <cp:revision>17</cp:revision>
  <dcterms:created xsi:type="dcterms:W3CDTF">2013-02-02T19:37:42Z</dcterms:created>
  <dcterms:modified xsi:type="dcterms:W3CDTF">2014-03-23T17:03:25Z</dcterms:modified>
</cp:coreProperties>
</file>