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神的信实和人的忠心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Narrow"/>
                <a:cs typeface="Arial Narrow"/>
              </a:rPr>
              <a:t>Faith and </a:t>
            </a:r>
            <a:r>
              <a:rPr lang="en-US" altLang="zh-CN" dirty="0" smtClean="0">
                <a:latin typeface="Arial Narrow"/>
                <a:cs typeface="Arial Narrow"/>
              </a:rPr>
              <a:t>F</a:t>
            </a:r>
            <a:r>
              <a:rPr lang="en-US" dirty="0" smtClean="0">
                <a:latin typeface="Arial Narrow"/>
                <a:cs typeface="Arial Narrow"/>
              </a:rPr>
              <a:t>aithfulness</a:t>
            </a:r>
          </a:p>
          <a:p>
            <a:r>
              <a:rPr lang="en-US" dirty="0" smtClean="0">
                <a:latin typeface="Arial Narrow"/>
                <a:cs typeface="Arial Narrow"/>
              </a:rPr>
              <a:t>Joshua 5:13-16</a:t>
            </a:r>
            <a:endParaRPr lang="en-US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2882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542" y="456684"/>
            <a:ext cx="8729458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第一，我们的信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心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要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建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立在神的信实上</a:t>
            </a: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Our faith should be grounded on God’s 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faithfulness to us. </a:t>
            </a: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第二，我们的信心要表现在对神的忠心上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Our faith should be demonstrated by our faithfulness to 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God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341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出埃及路线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0"/>
            <a:ext cx="88490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8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543" y="456684"/>
            <a:ext cx="81105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约书亚记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Joshua 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6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-7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“我怎样与摩西同在，也必照样与你同在；我必不撇下你，也不丢弃你。你当刚强壮胆！因为你必使这百姓承受那地为业，就是我向他们列祖起誓应许赐给他们的地。” 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291422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543" y="456684"/>
            <a:ext cx="811053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约书亚记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Joshua 5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13-15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约书亚靠近耶利哥的时候，举目观看，不料，有一个人手里有拔出来的刀，对面站立。约书亚到他那里，问他说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“你是帮助我们呢？是帮助我们敌人呢？”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en-US" altLang="zh-CN" sz="3600" baseline="30000" dirty="0" smtClean="0">
                <a:latin typeface="华文宋体"/>
                <a:ea typeface="华文宋体"/>
                <a:cs typeface="华文宋体"/>
              </a:rPr>
              <a:t>14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他回答说：“不是的，我来是要作耶和华军队的元帅。”约书亚就俯伏在地下拜，说：“我主有什么话吩咐仆人？”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en-US" altLang="zh-CN" sz="3600" baseline="30000" dirty="0" smtClean="0">
                <a:latin typeface="华文宋体"/>
                <a:ea typeface="华文宋体"/>
                <a:cs typeface="华文宋体"/>
              </a:rPr>
              <a:t>15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耶和华军队的元帅对约书亚说：“把你脚上的鞋脱下来，因为你所站的地方是圣的。”约书亚就照着行了。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00688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543" y="456684"/>
            <a:ext cx="811053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耶和华的军队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The army of God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latin typeface="华文宋体"/>
              <a:ea typeface="华文宋体"/>
              <a:cs typeface="华文宋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天使天军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（王下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2 Kings 6:15-19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神人说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，“不要惧怕，与我们同在的，比与他们同在的更多。”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以利沙祷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告说，“耶和华啊，求你开这少年人的眼目，使他能看见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。”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耶和华开仆人的眼目，他就看见满山有火车火马围绕以利沙。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659527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543" y="456684"/>
            <a:ext cx="81105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耶和华的军队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The army of God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2.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以色列民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（出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Exodus 12:40-41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“以色列人住在埃及共有四百三十年。正满了四百三十年的那一天，耶和华的军队都从埃及地出来了。” 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29576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543" y="456684"/>
            <a:ext cx="81105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Faith and Faithfulness </a:t>
            </a: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希伯来文的相信：紧紧抓住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“有信心的”，“信实的”，“可靠的”，“忠心的”，“忠诚的”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92502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543" y="456684"/>
            <a:ext cx="811053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第一，我们的信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心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要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建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立在神的信实上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Our faith should be grounded on God’s faithfulness. </a:t>
            </a: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紧紧抓住神的话语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</a:p>
          <a:p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 Take God at His words!</a:t>
            </a: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神是信实的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</a:p>
          <a:p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 God is faithful!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843788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543" y="456684"/>
            <a:ext cx="811053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第一，我们的信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心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要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建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立在神的信实上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Our faith should be grounded on God’s faithfulness. </a:t>
            </a: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申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Det.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7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9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所以，你要知道耶和华你的神，他是神，是信实的神。向爱他，守他诫命的人守约，施慈爱，直到千代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。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提摩太后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2 Tim.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2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13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我们纵然失信，他仍是可信的，因为他不能背乎自己。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977262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149</TotalTime>
  <Words>708</Words>
  <Application>Microsoft Macintosh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 Black </vt:lpstr>
      <vt:lpstr>神的信实和人的忠心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相信的女子</dc:title>
  <dc:creator>Esther Cen</dc:creator>
  <cp:lastModifiedBy>Esther Cen</cp:lastModifiedBy>
  <cp:revision>17</cp:revision>
  <dcterms:created xsi:type="dcterms:W3CDTF">2014-05-10T02:41:52Z</dcterms:created>
  <dcterms:modified xsi:type="dcterms:W3CDTF">2014-06-21T15:59:58Z</dcterms:modified>
</cp:coreProperties>
</file>