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门徒训练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Discipleship Training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1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429" y="1058233"/>
            <a:ext cx="84946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马太福音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28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19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-20</a:t>
            </a: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门徒：徒弟，与师傅紧密相连，从教义和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生活言行上跟随师傅的榜样。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门徒训练：是操练在生活中跟随主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43251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429" y="1058233"/>
            <a:ext cx="70385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三个原则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，荣神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（哥林多前书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10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，益人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（哥林多前书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10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23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，自律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（哥林多前书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6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15998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3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29" y="0"/>
            <a:ext cx="51155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0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429" y="1058233"/>
            <a:ext cx="70385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三个原则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，荣神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（哥林多前书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10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，益人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（哥林多前书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10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23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，自律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（哥林多前书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6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23060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429" y="1058233"/>
            <a:ext cx="5479497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五项操练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，坚持参加主日崇拜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，固定参加小组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，坚持个人的灵修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，参加服侍，学习作仆人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5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，一对一的门训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52593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</TotalTime>
  <Words>208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门徒训练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门徒训练</dc:title>
  <dc:creator>Esther Cen</dc:creator>
  <cp:lastModifiedBy>Esther Cen</cp:lastModifiedBy>
  <cp:revision>3</cp:revision>
  <dcterms:created xsi:type="dcterms:W3CDTF">2014-08-30T20:25:11Z</dcterms:created>
  <dcterms:modified xsi:type="dcterms:W3CDTF">2014-08-30T20:46:36Z</dcterms:modified>
</cp:coreProperties>
</file>