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2" r:id="rId4"/>
    <p:sldId id="258" r:id="rId5"/>
    <p:sldId id="267" r:id="rId6"/>
    <p:sldId id="273" r:id="rId7"/>
    <p:sldId id="274" r:id="rId8"/>
    <p:sldId id="27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BA80E-5028-F94F-8301-CE6CA59797C7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F045-66D8-7C4E-A886-909EBE2A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2014-11-22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摒除自私的野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心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腓立比书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 2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1-4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34622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9316" y="376856"/>
            <a:ext cx="8766951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合一和谦卑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sz="3600" dirty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为什么要合一？（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2:1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什么是合一？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(2:2)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怎么样才能合一？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(2:3-4)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耶稣作仆人的榜样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(2:5-11)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保罗作仆人的榜样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(2:17)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提摩太作仆人的榜样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(2:19-24)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以巴弗提作仆人的榜样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(2:25-30)</a:t>
            </a:r>
            <a:endParaRPr lang="en-US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20176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9316" y="376856"/>
            <a:ext cx="8766951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拦阻合一的障碍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sz="3600" dirty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自私的野心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贪图虚浮的荣耀（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骄傲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只顾自家的事情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20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-21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抱怨和抬杠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14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跟随异端的教导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领袖之间的矛盾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US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30925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479" y="260143"/>
            <a:ext cx="8682388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6000" dirty="0" smtClean="0">
                <a:latin typeface="华文宋体"/>
                <a:ea typeface="华文宋体"/>
                <a:cs typeface="华文宋体"/>
              </a:rPr>
              <a:t>摒</a:t>
            </a:r>
            <a:r>
              <a:rPr lang="zh-CN" altLang="en-US" sz="6000" dirty="0" smtClean="0">
                <a:latin typeface="华文宋体"/>
                <a:ea typeface="华文宋体"/>
                <a:cs typeface="华文宋体"/>
              </a:rPr>
              <a:t>除自私的野</a:t>
            </a:r>
            <a:r>
              <a:rPr lang="zh-CN" altLang="en-US" sz="6000" dirty="0" smtClean="0">
                <a:latin typeface="华文宋体"/>
                <a:ea typeface="华文宋体"/>
                <a:cs typeface="华文宋体"/>
              </a:rPr>
              <a:t>心</a:t>
            </a:r>
            <a:endParaRPr lang="en-CA" altLang="zh-CN" sz="60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6000" dirty="0" smtClean="0">
                <a:latin typeface="华文宋体"/>
                <a:ea typeface="华文宋体"/>
                <a:cs typeface="华文宋体"/>
              </a:rPr>
              <a:t>       </a:t>
            </a:r>
            <a:endParaRPr lang="en-US" altLang="zh-CN" sz="6000" dirty="0" smtClean="0">
              <a:latin typeface="华文宋体"/>
              <a:ea typeface="华文宋体"/>
              <a:cs typeface="华文宋体"/>
            </a:endParaRPr>
          </a:p>
          <a:p>
            <a:r>
              <a:rPr lang="en-US" altLang="zh-CN" sz="60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腓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立比书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4</a:t>
            </a: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/>
              <a:t>“结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党”这个词的原文是：自私的野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心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selfish ambition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</a:t>
            </a:r>
            <a:r>
              <a:rPr lang="zh-CN" altLang="en-US" sz="3600" dirty="0"/>
              <a:t>为谋取个人利益和满足私欲而做或者不做一些事情</a:t>
            </a:r>
            <a:r>
              <a:rPr lang="en-US" sz="3600" dirty="0"/>
              <a:t> </a:t>
            </a:r>
            <a:r>
              <a:rPr lang="zh-CN" altLang="en-US" sz="3600" dirty="0" smtClean="0"/>
              <a:t>。</a:t>
            </a:r>
            <a:r>
              <a:rPr lang="en-US" sz="3600" dirty="0" smtClean="0"/>
              <a:t> 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latin typeface="华文宋体"/>
                <a:ea typeface="华文宋体"/>
                <a:cs typeface="华文宋体"/>
              </a:rPr>
              <a:t> </a:t>
            </a:r>
          </a:p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12802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590" y="553268"/>
            <a:ext cx="8633077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表现和动机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摩西的故事：表面的谦虚和没有野心实际上是不信靠和顺服神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大卫的故事：表面的夸口和主动争取机会实际上是爱惜神的名和信靠神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latin typeface="华文宋体"/>
                <a:ea typeface="华文宋体"/>
                <a:cs typeface="华文宋体"/>
              </a:rPr>
              <a:t> </a:t>
            </a:r>
          </a:p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017610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590" y="553268"/>
            <a:ext cx="61863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怎么知道我们服侍的动机呢？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诗篇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139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23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-24</a:t>
            </a:r>
          </a:p>
          <a:p>
            <a:endParaRPr lang="en-CA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31870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590" y="553268"/>
            <a:ext cx="7853432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四种试验可以知道我们的动机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endParaRPr lang="en-CA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在利益冲突的时候愿不愿意舍己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在艰难的时候能不能坚持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在没有人注意的服侍中能不能忠心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在需要负责任的事情中有没有担当</a:t>
            </a:r>
            <a:endParaRPr lang="en-CA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39112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323" y="553268"/>
            <a:ext cx="8776762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如果尝过主恩的滋味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  <a:p>
            <a:endParaRPr lang="en-CA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在利益冲突的时候</a:t>
            </a:r>
            <a:r>
              <a:rPr lang="zh-CN" altLang="en-US" sz="3600" u="sng" dirty="0" smtClean="0">
                <a:latin typeface="华文宋体"/>
                <a:ea typeface="华文宋体"/>
                <a:cs typeface="华文宋体"/>
              </a:rPr>
              <a:t>总是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只考虑自己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u="sng" dirty="0" smtClean="0">
                <a:latin typeface="华文宋体"/>
                <a:ea typeface="华文宋体"/>
                <a:cs typeface="华文宋体"/>
              </a:rPr>
              <a:t>一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遇到困难</a:t>
            </a:r>
            <a:r>
              <a:rPr lang="zh-CN" altLang="en-US" sz="3600" u="sng" dirty="0" smtClean="0">
                <a:latin typeface="华文宋体"/>
                <a:ea typeface="华文宋体"/>
                <a:cs typeface="华文宋体"/>
              </a:rPr>
              <a:t>就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放弃，丢下事情和人不管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u="sng" dirty="0" smtClean="0">
                <a:latin typeface="华文宋体"/>
                <a:ea typeface="华文宋体"/>
                <a:cs typeface="华文宋体"/>
              </a:rPr>
              <a:t>只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想做别人看到的服侍，得人的称赞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u="sng" dirty="0" smtClean="0">
                <a:latin typeface="华文宋体"/>
                <a:ea typeface="华文宋体"/>
                <a:cs typeface="华文宋体"/>
              </a:rPr>
              <a:t>一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到需要负责任的时候</a:t>
            </a:r>
            <a:r>
              <a:rPr lang="zh-CN" altLang="en-US" sz="3600" u="sng" dirty="0" smtClean="0">
                <a:latin typeface="华文宋体"/>
                <a:ea typeface="华文宋体"/>
                <a:cs typeface="华文宋体"/>
              </a:rPr>
              <a:t>就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退缩</a:t>
            </a:r>
            <a:endParaRPr lang="en-CA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可能显示我们里面有自私的野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心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421095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0065" y="553268"/>
            <a:ext cx="8633284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从圣经到生活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学习用诗篇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139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23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-24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祷告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当我们知道里面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有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私心和野心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就认罪悔改。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“主，求你饶恕我自私的野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心；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我自己没有办法改变，求你赦免我，拯救我。帮助我摒除自私的野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心；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你来改变我的心。奉耶稣的名祷告，阿门。”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  <a:p>
            <a:endParaRPr lang="en-CA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86880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334</TotalTime>
  <Words>607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摒除自私的野心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成为什么样的人？</dc:title>
  <dc:creator>Esther Cen</dc:creator>
  <cp:lastModifiedBy>Esther Cen</cp:lastModifiedBy>
  <cp:revision>24</cp:revision>
  <dcterms:created xsi:type="dcterms:W3CDTF">2014-10-11T15:50:06Z</dcterms:created>
  <dcterms:modified xsi:type="dcterms:W3CDTF">2014-11-23T02:11:00Z</dcterms:modified>
</cp:coreProperties>
</file>