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52" autoAdjust="0"/>
  </p:normalViewPr>
  <p:slideViewPr>
    <p:cSldViewPr snapToGrid="0" snapToObjects="1">
      <p:cViewPr varScale="1">
        <p:scale>
          <a:sx n="55" d="100"/>
          <a:sy n="55" d="100"/>
        </p:scale>
        <p:origin x="-1247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4" d="100"/>
          <a:sy n="44" d="100"/>
        </p:scale>
        <p:origin x="-2437" y="-73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D573E-7BAB-4276-9A46-37B02A297CCA}" type="datetimeFigureOut">
              <a:rPr lang="en-CA" smtClean="0"/>
              <a:pPr/>
              <a:t>2015-02-07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F833B-2991-46B4-A63D-1CCA914D7E0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BA80E-5028-F94F-8301-CE6CA59797C7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0F045-66D8-7C4E-A886-909EBE2A5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944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F045-66D8-7C4E-A886-909EBE2A55C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F045-66D8-7C4E-A886-909EBE2A55C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F045-66D8-7C4E-A886-909EBE2A55C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F045-66D8-7C4E-A886-909EBE2A55C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F045-66D8-7C4E-A886-909EBE2A55C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F045-66D8-7C4E-A886-909EBE2A55C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0F045-66D8-7C4E-A886-909EBE2A55C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.kyhs.me/e/member/fava/add?classid=8&amp;id=2639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.kyhs.me/e/member/fava/add?classid=8&amp;id=26891" TargetMode="External"/><Relationship Id="rId7" Type="http://schemas.openxmlformats.org/officeDocument/2006/relationships/hyperlink" Target="http://bible.kyhs.me/e/member/fava/add?classid=8&amp;id=2689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ible.kyhs.me/e/member/fava/add?classid=8&amp;id=26894" TargetMode="External"/><Relationship Id="rId5" Type="http://schemas.openxmlformats.org/officeDocument/2006/relationships/hyperlink" Target="http://bible.kyhs.me/e/member/fava/add?classid=8&amp;id=26893" TargetMode="External"/><Relationship Id="rId4" Type="http://schemas.openxmlformats.org/officeDocument/2006/relationships/hyperlink" Target="http://bible.kyhs.me/e/member/fava/add?classid=8&amp;id=2689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.kyhs.me/e/member/fava/add?classid=8&amp;id=23741" TargetMode="External"/><Relationship Id="rId2" Type="http://schemas.openxmlformats.org/officeDocument/2006/relationships/hyperlink" Target="http://bible.kyhs.me/e/member/fava/add?classid=8&amp;id=23417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为主作见证</a:t>
            </a:r>
            <a:endParaRPr lang="en-US" dirty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使徒行传</a:t>
            </a:r>
            <a:r>
              <a:rPr lang="en-CA" dirty="0" smtClean="0">
                <a:solidFill>
                  <a:srgbClr val="FFFF00"/>
                </a:solidFill>
              </a:rPr>
              <a:t>1:1-1:11</a:t>
            </a:r>
          </a:p>
        </p:txBody>
      </p:sp>
    </p:spTree>
    <p:extLst>
      <p:ext uri="{BB962C8B-B14F-4D97-AF65-F5344CB8AC3E}">
        <p14:creationId xmlns:p14="http://schemas.microsoft.com/office/powerpoint/2010/main" xmlns="" val="13462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66701"/>
            <a:ext cx="56515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rgbClr val="FFFF00"/>
                </a:solidFill>
              </a:rPr>
              <a:t>四， 实际应用</a:t>
            </a:r>
            <a:endParaRPr lang="en-US" altLang="zh-CN" sz="4400" b="1" dirty="0" smtClean="0">
              <a:solidFill>
                <a:srgbClr val="FFFF00"/>
              </a:solidFill>
            </a:endParaRPr>
          </a:p>
          <a:p>
            <a:endParaRPr lang="en-CA" dirty="0" smtClean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610600" cy="1765300"/>
          </a:xfrm>
        </p:spPr>
        <p:txBody>
          <a:bodyPr>
            <a:normAutofit/>
          </a:bodyPr>
          <a:lstStyle/>
          <a:p>
            <a:pPr algn="l"/>
            <a:r>
              <a:rPr lang="en-CA" sz="5100" dirty="0" smtClean="0"/>
              <a:t> </a:t>
            </a:r>
            <a:r>
              <a:rPr lang="zh-CN" altLang="en-US" sz="4000" dirty="0" smtClean="0">
                <a:solidFill>
                  <a:srgbClr val="FFFF00"/>
                </a:solidFill>
              </a:rPr>
              <a:t>所说的，所做的，所处理的关系，所做的决定， 是否能够为主作见证。</a:t>
            </a:r>
            <a:endParaRPr lang="en-CA" sz="4000" dirty="0" smtClean="0">
              <a:solidFill>
                <a:srgbClr val="FFFF00"/>
              </a:solidFill>
            </a:endParaRPr>
          </a:p>
          <a:p>
            <a:pPr algn="l"/>
            <a:endParaRPr lang="en-CA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303784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444500"/>
            <a:ext cx="8534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rgbClr val="FFFF00"/>
                </a:solidFill>
              </a:rPr>
              <a:t>一， 经文</a:t>
            </a:r>
            <a:endParaRPr lang="en-US" altLang="zh-CN" sz="4400" b="1" dirty="0" smtClean="0">
              <a:solidFill>
                <a:srgbClr val="FFFF00"/>
              </a:solidFill>
            </a:endParaRPr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007178" cy="3945924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4000" dirty="0" smtClean="0">
                <a:solidFill>
                  <a:srgbClr val="FFFF00"/>
                </a:solidFill>
              </a:rPr>
              <a:t>使徒行传</a:t>
            </a:r>
            <a:r>
              <a:rPr lang="en-CA" sz="4000" dirty="0" smtClean="0">
                <a:solidFill>
                  <a:srgbClr val="FFFF00"/>
                </a:solidFill>
              </a:rPr>
              <a:t>1:1-1:11</a:t>
            </a:r>
          </a:p>
          <a:p>
            <a:endParaRPr lang="en-CA" sz="4000" dirty="0" smtClean="0">
              <a:solidFill>
                <a:srgbClr val="FFFF00"/>
              </a:solidFill>
            </a:endParaRPr>
          </a:p>
          <a:p>
            <a:endParaRPr lang="en-CA" altLang="zh-CN" sz="4000" dirty="0" smtClean="0">
              <a:solidFill>
                <a:srgbClr val="FFFF00"/>
              </a:solidFill>
            </a:endParaRPr>
          </a:p>
          <a:p>
            <a:r>
              <a:rPr lang="en-CA" altLang="zh-CN" sz="4000" dirty="0" smtClean="0">
                <a:solidFill>
                  <a:srgbClr val="FFFF00"/>
                </a:solidFill>
              </a:rPr>
              <a:t>1:8 </a:t>
            </a:r>
            <a:r>
              <a:rPr lang="zh-CN" altLang="en-US" sz="4000" dirty="0" smtClean="0">
                <a:solidFill>
                  <a:srgbClr val="FFFF00"/>
                </a:solidFill>
              </a:rPr>
              <a:t>但圣灵降临在你们身上、你们就必得着能力．并要在耶路撒冷、犹太全地、和撒玛利亚、直到地极、作我的见证。</a:t>
            </a:r>
            <a:endParaRPr lang="en-CA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84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444500"/>
            <a:ext cx="8534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rgbClr val="FFFF00"/>
                </a:solidFill>
              </a:rPr>
              <a:t>二，什么是见证</a:t>
            </a:r>
            <a:endParaRPr lang="en-US" altLang="zh-CN" sz="4400" b="1" dirty="0" smtClean="0">
              <a:solidFill>
                <a:srgbClr val="FFFF00"/>
              </a:solidFill>
            </a:endParaRPr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57200" y="1257299"/>
            <a:ext cx="8534400" cy="5381625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zh-CN" altLang="en-US" sz="3600" b="1" i="1" dirty="0" smtClean="0">
                <a:solidFill>
                  <a:srgbClr val="FFFF00"/>
                </a:solidFill>
              </a:rPr>
              <a:t>徒</a:t>
            </a:r>
            <a:r>
              <a:rPr lang="en-CA" sz="3600" b="1" i="1" dirty="0" smtClean="0">
                <a:solidFill>
                  <a:srgbClr val="FFFF00"/>
                </a:solidFill>
              </a:rPr>
              <a:t>22:15  </a:t>
            </a:r>
            <a:r>
              <a:rPr lang="zh-CN" altLang="en-US" sz="3600" b="1" i="1" dirty="0" smtClean="0">
                <a:solidFill>
                  <a:srgbClr val="FFFF00"/>
                </a:solidFill>
              </a:rPr>
              <a:t>因为你要将所看见的、所听见的对着万人为他作见</a:t>
            </a:r>
            <a:endParaRPr lang="en-US" altLang="zh-CN" sz="36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3600" b="1" i="1" dirty="0" smtClean="0">
                <a:solidFill>
                  <a:srgbClr val="FFFF00"/>
                </a:solidFill>
              </a:rPr>
              <a:t>证。</a:t>
            </a:r>
            <a:endParaRPr lang="en-CA" sz="36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3700" b="1" i="1" dirty="0" smtClean="0">
                <a:solidFill>
                  <a:srgbClr val="FFFF00"/>
                </a:solidFill>
              </a:rPr>
              <a:t>彼 得 後 书 </a:t>
            </a:r>
            <a:r>
              <a:rPr lang="en-US" altLang="zh-CN" sz="3700" b="1" i="1" dirty="0" smtClean="0">
                <a:solidFill>
                  <a:srgbClr val="FFFF00"/>
                </a:solidFill>
              </a:rPr>
              <a:t>1:16</a:t>
            </a:r>
            <a:endParaRPr lang="zh-CN" altLang="en-US" sz="37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3700" b="1" i="1" dirty="0" smtClean="0">
                <a:solidFill>
                  <a:srgbClr val="FFFF00"/>
                </a:solidFill>
              </a:rPr>
              <a:t>我们从前、将我们主耶稣基督的大能、和他降临的事、告诉你们、</a:t>
            </a:r>
            <a:endParaRPr lang="en-US" altLang="zh-CN" sz="37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3700" b="1" i="1" dirty="0" smtClean="0">
                <a:solidFill>
                  <a:srgbClr val="FFFF00"/>
                </a:solidFill>
              </a:rPr>
              <a:t>并不是随从乖巧捏造的虚言、乃是亲眼见过他的威荣。</a:t>
            </a:r>
            <a:endParaRPr lang="en-US" altLang="zh-CN" sz="3700" b="1" i="1" dirty="0" smtClean="0">
              <a:solidFill>
                <a:srgbClr val="FFFF00"/>
              </a:solidFill>
            </a:endParaRPr>
          </a:p>
          <a:p>
            <a:pPr algn="l"/>
            <a:endParaRPr lang="en-US" altLang="zh-CN" sz="4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dirty="0" smtClean="0">
                <a:solidFill>
                  <a:srgbClr val="FFFF00"/>
                </a:solidFill>
              </a:rPr>
              <a:t>使徒：就是把所看见的， 所听见的向外人说出来。</a:t>
            </a:r>
            <a:endParaRPr lang="en-US" altLang="zh-CN" sz="4000" dirty="0" smtClean="0">
              <a:solidFill>
                <a:srgbClr val="FFFF00"/>
              </a:solidFill>
            </a:endParaRPr>
          </a:p>
          <a:p>
            <a:pPr algn="l"/>
            <a:endParaRPr lang="en-US" altLang="zh-CN" sz="4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dirty="0" smtClean="0">
                <a:solidFill>
                  <a:srgbClr val="FFFF00"/>
                </a:solidFill>
              </a:rPr>
              <a:t>今天：</a:t>
            </a:r>
            <a:endParaRPr lang="en-US" altLang="zh-CN" sz="4000" dirty="0" smtClean="0">
              <a:solidFill>
                <a:srgbClr val="FFFF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4000" dirty="0" smtClean="0">
                <a:solidFill>
                  <a:srgbClr val="FFFF00"/>
                </a:solidFill>
              </a:rPr>
              <a:t>传讲：通过圣经让人认识神。</a:t>
            </a:r>
            <a:endParaRPr lang="en-CA" sz="4000" dirty="0" smtClean="0">
              <a:solidFill>
                <a:srgbClr val="FFFF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4000" dirty="0" smtClean="0">
                <a:solidFill>
                  <a:srgbClr val="FFFF00"/>
                </a:solidFill>
              </a:rPr>
              <a:t>活出来</a:t>
            </a:r>
            <a:r>
              <a:rPr lang="en-CA" sz="4000" dirty="0" smtClean="0">
                <a:solidFill>
                  <a:srgbClr val="FFFF00"/>
                </a:solidFill>
              </a:rPr>
              <a:t> </a:t>
            </a:r>
            <a:r>
              <a:rPr lang="zh-CN" altLang="en-US" sz="4000" dirty="0" smtClean="0">
                <a:solidFill>
                  <a:srgbClr val="FFFF00"/>
                </a:solidFill>
              </a:rPr>
              <a:t>：自己听神的话， 照着去做，生命发生了改变。 </a:t>
            </a:r>
            <a:endParaRPr lang="en-US" altLang="zh-CN" sz="4000" dirty="0" smtClean="0">
              <a:solidFill>
                <a:srgbClr val="FFFF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zh-CN" altLang="en-US" sz="4000" dirty="0" smtClean="0">
                <a:solidFill>
                  <a:srgbClr val="FFFF00"/>
                </a:solidFill>
              </a:rPr>
              <a:t>传讲</a:t>
            </a:r>
            <a:r>
              <a:rPr lang="en-US" altLang="zh-CN" sz="4000" dirty="0" smtClean="0">
                <a:solidFill>
                  <a:srgbClr val="FFFF00"/>
                </a:solidFill>
              </a:rPr>
              <a:t>+</a:t>
            </a:r>
            <a:r>
              <a:rPr lang="zh-CN" altLang="en-US" sz="4000" dirty="0" smtClean="0">
                <a:solidFill>
                  <a:srgbClr val="FFFF00"/>
                </a:solidFill>
              </a:rPr>
              <a:t>活出来</a:t>
            </a:r>
            <a:endParaRPr lang="en-CA" sz="4000" dirty="0" smtClean="0">
              <a:solidFill>
                <a:srgbClr val="FFFF00"/>
              </a:solidFill>
            </a:endParaRPr>
          </a:p>
          <a:p>
            <a:pPr algn="l"/>
            <a:endParaRPr lang="en-CA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303784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444501"/>
            <a:ext cx="6019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rgbClr val="FFFF00"/>
                </a:solidFill>
              </a:rPr>
              <a:t>二，什么是见证</a:t>
            </a:r>
            <a:endParaRPr lang="en-US" altLang="zh-CN" sz="4400" b="1" dirty="0" smtClean="0">
              <a:solidFill>
                <a:srgbClr val="FFFF00"/>
              </a:solidFill>
            </a:endParaRPr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57200" y="1322173"/>
            <a:ext cx="8534400" cy="5177481"/>
          </a:xfrm>
        </p:spPr>
        <p:txBody>
          <a:bodyPr>
            <a:normAutofit fontScale="77500" lnSpcReduction="20000"/>
          </a:bodyPr>
          <a:lstStyle/>
          <a:p>
            <a:pPr algn="l"/>
            <a:endParaRPr lang="en-US" altLang="zh-CN" sz="4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dirty="0" smtClean="0">
                <a:solidFill>
                  <a:srgbClr val="FFFF00"/>
                </a:solidFill>
              </a:rPr>
              <a:t>不能作见证的原因 </a:t>
            </a:r>
            <a:endParaRPr lang="en-CA" sz="4000" dirty="0" smtClean="0">
              <a:solidFill>
                <a:srgbClr val="FFFF00"/>
              </a:solidFill>
            </a:endParaRPr>
          </a:p>
          <a:p>
            <a:pPr algn="l"/>
            <a:endParaRPr lang="en-US" altLang="zh-CN" sz="4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dirty="0" smtClean="0">
                <a:solidFill>
                  <a:srgbClr val="FFFF00"/>
                </a:solidFill>
              </a:rPr>
              <a:t>第一，你 根本没有尝试去照着神的话去做。</a:t>
            </a:r>
            <a:endParaRPr lang="en-CA" sz="4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dirty="0" smtClean="0">
                <a:solidFill>
                  <a:srgbClr val="FFFF00"/>
                </a:solidFill>
              </a:rPr>
              <a:t>第二，神 给了你恩典，神已经在你的生命中有所作为， 可是你根本不承认， 不把荣耀归于神。</a:t>
            </a:r>
            <a:r>
              <a:rPr lang="en-CA" sz="4000" dirty="0" smtClean="0">
                <a:solidFill>
                  <a:srgbClr val="FFFF00"/>
                </a:solidFill>
              </a:rPr>
              <a:t/>
            </a:r>
            <a:br>
              <a:rPr lang="en-CA" sz="4000" dirty="0" smtClean="0">
                <a:solidFill>
                  <a:srgbClr val="FFFF00"/>
                </a:solidFill>
              </a:rPr>
            </a:br>
            <a:endParaRPr lang="en-CA" sz="4000" dirty="0" smtClean="0">
              <a:solidFill>
                <a:srgbClr val="FFFF00"/>
              </a:solidFill>
            </a:endParaRPr>
          </a:p>
          <a:p>
            <a:pPr algn="l"/>
            <a:endParaRPr lang="en-US" altLang="zh-CN" sz="4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dirty="0" smtClean="0">
                <a:solidFill>
                  <a:srgbClr val="FFFF00"/>
                </a:solidFill>
              </a:rPr>
              <a:t>如果你不尝试照主的话去做，也不把荣耀归给神，</a:t>
            </a:r>
            <a:endParaRPr lang="en-US" altLang="zh-CN" sz="4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dirty="0" smtClean="0">
                <a:solidFill>
                  <a:srgbClr val="FFFF00"/>
                </a:solidFill>
              </a:rPr>
              <a:t>你就永远不可能经历神。没有经历神，也就不会</a:t>
            </a:r>
            <a:endParaRPr lang="en-US" altLang="zh-CN" sz="4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dirty="0" smtClean="0">
                <a:solidFill>
                  <a:srgbClr val="FFFF00"/>
                </a:solidFill>
              </a:rPr>
              <a:t>为神去作见证。</a:t>
            </a:r>
            <a:endParaRPr lang="en-CA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303784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444500"/>
            <a:ext cx="8534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rgbClr val="FFFF00"/>
                </a:solidFill>
              </a:rPr>
              <a:t>三， 为什么要为主作见证</a:t>
            </a:r>
            <a:endParaRPr lang="en-US" altLang="zh-CN" sz="4400" b="1" dirty="0" smtClean="0">
              <a:solidFill>
                <a:srgbClr val="FFFF00"/>
              </a:solidFill>
            </a:endParaRPr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57200" y="1210962"/>
            <a:ext cx="8534400" cy="535047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CA" sz="4000" dirty="0" smtClean="0"/>
              <a:t> </a:t>
            </a:r>
          </a:p>
          <a:p>
            <a:pPr algn="l"/>
            <a:r>
              <a:rPr lang="en-CA" sz="4000" dirty="0" smtClean="0"/>
              <a:t> </a:t>
            </a:r>
            <a:r>
              <a:rPr lang="en-CA" sz="4000" dirty="0" smtClean="0">
                <a:solidFill>
                  <a:srgbClr val="FFFF00"/>
                </a:solidFill>
              </a:rPr>
              <a:t>1</a:t>
            </a:r>
            <a:r>
              <a:rPr lang="zh-CN" altLang="en-US" sz="4000" dirty="0" smtClean="0">
                <a:solidFill>
                  <a:srgbClr val="FFFF00"/>
                </a:solidFill>
              </a:rPr>
              <a:t>， 耶稣的命令</a:t>
            </a:r>
            <a:endParaRPr lang="en-CA" sz="4000" dirty="0" smtClean="0">
              <a:solidFill>
                <a:srgbClr val="FFFF00"/>
              </a:solidFill>
            </a:endParaRPr>
          </a:p>
          <a:p>
            <a:pPr algn="l"/>
            <a:endParaRPr lang="en-US" altLang="zh-CN" sz="4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b="1" i="1" dirty="0" smtClean="0">
                <a:solidFill>
                  <a:srgbClr val="FFFF00"/>
                </a:solidFill>
              </a:rPr>
              <a:t>徒</a:t>
            </a:r>
            <a:r>
              <a:rPr lang="en-CA" sz="4000" b="1" i="1" dirty="0" smtClean="0">
                <a:solidFill>
                  <a:srgbClr val="FFFF00"/>
                </a:solidFill>
              </a:rPr>
              <a:t>1:11</a:t>
            </a:r>
            <a:r>
              <a:rPr lang="zh-CN" altLang="en-US" sz="4000" b="1" i="1" dirty="0" smtClean="0">
                <a:solidFill>
                  <a:srgbClr val="FFFF00"/>
                </a:solidFill>
              </a:rPr>
              <a:t>“但圣灵降临在你们身上、你们就必得着能力．并要在耶路撒冷、犹太全地、和撒玛利亚、直到地极、作我的见证。”</a:t>
            </a:r>
            <a:endParaRPr lang="en-US" altLang="zh-CN" sz="4000" b="1" i="1" dirty="0" smtClean="0">
              <a:solidFill>
                <a:srgbClr val="FFFF00"/>
              </a:solidFill>
            </a:endParaRPr>
          </a:p>
          <a:p>
            <a:pPr algn="l"/>
            <a:endParaRPr lang="en-US" altLang="zh-CN" sz="40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b="1" i="1" dirty="0" smtClean="0">
                <a:solidFill>
                  <a:srgbClr val="FFFF00"/>
                </a:solidFill>
              </a:rPr>
              <a:t>徒</a:t>
            </a:r>
            <a:r>
              <a:rPr lang="en-CA" sz="4000" b="1" i="1" dirty="0" smtClean="0">
                <a:solidFill>
                  <a:srgbClr val="FFFF00"/>
                </a:solidFill>
              </a:rPr>
              <a:t>1:11</a:t>
            </a:r>
            <a:r>
              <a:rPr lang="zh-CN" altLang="en-US" sz="4000" b="1" i="1" dirty="0" smtClean="0">
                <a:solidFill>
                  <a:srgbClr val="FFFF00"/>
                </a:solidFill>
              </a:rPr>
              <a:t>“加利利人哪，你们为什么站着望天呢？这离</a:t>
            </a:r>
            <a:endParaRPr lang="en-US" altLang="zh-CN" sz="40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b="1" i="1" dirty="0" smtClean="0">
                <a:solidFill>
                  <a:srgbClr val="FFFF00"/>
                </a:solidFill>
              </a:rPr>
              <a:t>开你们被接升天的耶稣，你们见他怎样往天上去，他</a:t>
            </a:r>
            <a:endParaRPr lang="en-US" altLang="zh-CN" sz="40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b="1" i="1" dirty="0" smtClean="0">
                <a:solidFill>
                  <a:srgbClr val="FFFF00"/>
                </a:solidFill>
              </a:rPr>
              <a:t>还要怎样来。”</a:t>
            </a:r>
            <a:r>
              <a:rPr lang="en-CA" sz="4000" b="1" i="1" dirty="0" smtClean="0">
                <a:solidFill>
                  <a:srgbClr val="FFFF00"/>
                </a:solidFill>
              </a:rPr>
              <a:t>  </a:t>
            </a:r>
          </a:p>
          <a:p>
            <a:pPr algn="l"/>
            <a:r>
              <a:rPr lang="en-CA" sz="4000" dirty="0" smtClean="0">
                <a:solidFill>
                  <a:srgbClr val="FFFF00"/>
                </a:solidFill>
              </a:rPr>
              <a:t> </a:t>
            </a:r>
          </a:p>
          <a:p>
            <a:pPr algn="l"/>
            <a:r>
              <a:rPr lang="zh-CN" altLang="en-US" sz="4000" dirty="0" smtClean="0">
                <a:solidFill>
                  <a:srgbClr val="FFFF00"/>
                </a:solidFill>
              </a:rPr>
              <a:t>我们要为主作好见证， 到了主再来那天， 让他高兴。</a:t>
            </a:r>
            <a:endParaRPr lang="en-CA" sz="4000" dirty="0" smtClean="0">
              <a:solidFill>
                <a:srgbClr val="FFFF00"/>
              </a:solidFill>
            </a:endParaRPr>
          </a:p>
          <a:p>
            <a:pPr algn="l"/>
            <a:endParaRPr lang="en-CA" sz="4000" dirty="0" smtClean="0"/>
          </a:p>
          <a:p>
            <a:pPr algn="l"/>
            <a:endParaRPr lang="en-CA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303784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444500"/>
            <a:ext cx="8534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rgbClr val="FFFF00"/>
                </a:solidFill>
              </a:rPr>
              <a:t>三， 为什么要为主作见证</a:t>
            </a:r>
            <a:endParaRPr lang="en-US" altLang="zh-CN" sz="4400" b="1" dirty="0" smtClean="0">
              <a:solidFill>
                <a:srgbClr val="FFFF00"/>
              </a:solidFill>
            </a:endParaRPr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57200" y="1701800"/>
            <a:ext cx="8534400" cy="49149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CA" sz="4000" dirty="0" smtClean="0">
                <a:solidFill>
                  <a:srgbClr val="FFFF00"/>
                </a:solidFill>
              </a:rPr>
              <a:t>2</a:t>
            </a:r>
            <a:r>
              <a:rPr lang="zh-CN" altLang="en-US" sz="4000" dirty="0" smtClean="0">
                <a:solidFill>
                  <a:srgbClr val="FFFF00"/>
                </a:solidFill>
              </a:rPr>
              <a:t>，  耶稣的榜样</a:t>
            </a:r>
            <a:endParaRPr lang="en-CA" sz="4000" dirty="0" smtClean="0">
              <a:solidFill>
                <a:srgbClr val="FFFF00"/>
              </a:solidFill>
            </a:endParaRPr>
          </a:p>
          <a:p>
            <a:pPr algn="l"/>
            <a:endParaRPr lang="en-CA" sz="4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b="1" i="1" dirty="0" smtClean="0">
                <a:solidFill>
                  <a:srgbClr val="FFFF00"/>
                </a:solidFill>
              </a:rPr>
              <a:t>约</a:t>
            </a:r>
            <a:r>
              <a:rPr lang="en-CA" sz="4000" b="1" i="1" dirty="0" smtClean="0">
                <a:solidFill>
                  <a:srgbClr val="FFFF00"/>
                </a:solidFill>
              </a:rPr>
              <a:t>8:13     </a:t>
            </a:r>
            <a:r>
              <a:rPr lang="zh-CN" altLang="en-US" sz="4000" b="1" i="1" dirty="0" smtClean="0">
                <a:solidFill>
                  <a:srgbClr val="FFFF00"/>
                </a:solidFill>
              </a:rPr>
              <a:t>法利赛人对他说：“你是为自己作见证，你的见证不真。”</a:t>
            </a:r>
            <a:r>
              <a:rPr lang="en-CA" sz="4000" b="1" i="1" dirty="0" smtClean="0">
                <a:solidFill>
                  <a:srgbClr val="FFFF00"/>
                </a:solidFill>
              </a:rPr>
              <a:t>  </a:t>
            </a:r>
            <a:r>
              <a:rPr lang="en-CA" sz="4000" b="1" i="1" dirty="0" smtClean="0">
                <a:solidFill>
                  <a:srgbClr val="FFFF00"/>
                </a:solidFill>
                <a:hlinkClick r:id="rId3" tooltip="&quot;点击收藏该节经文&quot; t "/>
              </a:rPr>
              <a:t> </a:t>
            </a:r>
            <a:endParaRPr lang="en-CA" sz="4000" b="1" i="1" dirty="0" smtClean="0">
              <a:solidFill>
                <a:srgbClr val="FFFF00"/>
              </a:solidFill>
            </a:endParaRPr>
          </a:p>
          <a:p>
            <a:pPr algn="l"/>
            <a:endParaRPr lang="en-US" altLang="zh-CN" sz="40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b="1" i="1" dirty="0" smtClean="0">
                <a:solidFill>
                  <a:srgbClr val="FFFF00"/>
                </a:solidFill>
              </a:rPr>
              <a:t>约</a:t>
            </a:r>
            <a:r>
              <a:rPr lang="en-CA" sz="4000" b="1" i="1" dirty="0" smtClean="0">
                <a:solidFill>
                  <a:srgbClr val="FFFF00"/>
                </a:solidFill>
              </a:rPr>
              <a:t>8:14   </a:t>
            </a:r>
            <a:r>
              <a:rPr lang="zh-CN" altLang="en-US" sz="4000" b="1" i="1" dirty="0" smtClean="0">
                <a:solidFill>
                  <a:srgbClr val="FFFF00"/>
                </a:solidFill>
              </a:rPr>
              <a:t>耶稣说：“我虽然为自己作见证，我的见证还是真的。因我知道我从哪里来，往哪里去；你们却不知道我从哪里来，往哪里去。</a:t>
            </a:r>
            <a:endParaRPr lang="en-US" altLang="zh-CN" sz="4000" b="1" i="1" dirty="0" smtClean="0">
              <a:solidFill>
                <a:srgbClr val="FFFF00"/>
              </a:solidFill>
            </a:endParaRPr>
          </a:p>
          <a:p>
            <a:pPr algn="l"/>
            <a:endParaRPr lang="en-US" sz="4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3600" dirty="0" smtClean="0">
                <a:solidFill>
                  <a:srgbClr val="FFFF00"/>
                </a:solidFill>
              </a:rPr>
              <a:t>耶稣自己道成肉身，为神的国作见证，是我们的榜样。</a:t>
            </a:r>
            <a:endParaRPr lang="en-US" altLang="zh-CN" sz="36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3600" dirty="0" smtClean="0">
                <a:solidFill>
                  <a:srgbClr val="FFFF00"/>
                </a:solidFill>
              </a:rPr>
              <a:t>我们当效法耶稣</a:t>
            </a:r>
            <a:r>
              <a:rPr lang="en-CA" sz="4000" dirty="0" smtClean="0">
                <a:solidFill>
                  <a:srgbClr val="FFFF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03784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444500"/>
            <a:ext cx="8534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rgbClr val="FFFF00"/>
                </a:solidFill>
              </a:rPr>
              <a:t>三， 为什么要为主作见证</a:t>
            </a:r>
            <a:endParaRPr lang="en-US" altLang="zh-CN" sz="4400" b="1" dirty="0" smtClean="0">
              <a:solidFill>
                <a:srgbClr val="FFFF00"/>
              </a:solidFill>
            </a:endParaRPr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57200" y="1320800"/>
            <a:ext cx="8534400" cy="5245100"/>
          </a:xfrm>
        </p:spPr>
        <p:txBody>
          <a:bodyPr>
            <a:normAutofit fontScale="32500" lnSpcReduction="20000"/>
          </a:bodyPr>
          <a:lstStyle/>
          <a:p>
            <a:pPr algn="l"/>
            <a:endParaRPr lang="en-CA" sz="4000" dirty="0" smtClean="0"/>
          </a:p>
          <a:p>
            <a:pPr algn="l"/>
            <a:r>
              <a:rPr lang="en-CA" sz="5100" dirty="0" smtClean="0"/>
              <a:t> </a:t>
            </a:r>
            <a:r>
              <a:rPr lang="en-CA" sz="6000" dirty="0" smtClean="0">
                <a:solidFill>
                  <a:srgbClr val="FFFF00"/>
                </a:solidFill>
              </a:rPr>
              <a:t>3</a:t>
            </a:r>
            <a:r>
              <a:rPr lang="zh-CN" altLang="en-US" sz="6000" dirty="0" smtClean="0">
                <a:solidFill>
                  <a:srgbClr val="FFFF00"/>
                </a:solidFill>
              </a:rPr>
              <a:t>， 没有看见就信的有福了</a:t>
            </a:r>
            <a:endParaRPr lang="en-CA" sz="6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6000" b="1" i="1" dirty="0" smtClean="0">
                <a:solidFill>
                  <a:srgbClr val="FFFF00"/>
                </a:solidFill>
              </a:rPr>
              <a:t>约</a:t>
            </a:r>
            <a:r>
              <a:rPr lang="en-CA" sz="6000" b="1" i="1" dirty="0" smtClean="0">
                <a:solidFill>
                  <a:srgbClr val="FFFF00"/>
                </a:solidFill>
              </a:rPr>
              <a:t>20:24-29 </a:t>
            </a:r>
          </a:p>
          <a:p>
            <a:pPr algn="l"/>
            <a:r>
              <a:rPr lang="en-CA" sz="6000" b="1" i="1" dirty="0" smtClean="0">
                <a:solidFill>
                  <a:srgbClr val="FFFF00"/>
                </a:solidFill>
              </a:rPr>
              <a:t>  </a:t>
            </a:r>
            <a:r>
              <a:rPr lang="zh-CN" altLang="en-US" sz="6000" b="1" i="1" dirty="0" smtClean="0">
                <a:solidFill>
                  <a:srgbClr val="FFFF00"/>
                </a:solidFill>
              </a:rPr>
              <a:t>那十二个门徒中，有称为低土马的多马，耶稣来的时候，他没有和他们同在。</a:t>
            </a:r>
            <a:r>
              <a:rPr lang="en-CA" sz="6000" b="1" i="1" dirty="0" smtClean="0">
                <a:solidFill>
                  <a:srgbClr val="FFFF00"/>
                </a:solidFill>
              </a:rPr>
              <a:t>  </a:t>
            </a:r>
            <a:r>
              <a:rPr lang="en-CA" sz="6000" b="1" i="1" dirty="0" smtClean="0">
                <a:solidFill>
                  <a:srgbClr val="FFFF00"/>
                </a:solidFill>
                <a:hlinkClick r:id="rId3" tooltip="&quot;点击收藏该节经文&quot; t "/>
              </a:rPr>
              <a:t> </a:t>
            </a:r>
            <a:endParaRPr lang="en-CA" sz="60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6000" b="1" i="1" dirty="0" smtClean="0">
                <a:solidFill>
                  <a:srgbClr val="FFFF00"/>
                </a:solidFill>
              </a:rPr>
              <a:t>那些门徒就对他说：“我们已经看见主了。”多马却说：“我非看见他手</a:t>
            </a:r>
            <a:endParaRPr lang="en-US" altLang="zh-CN" sz="60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6000" b="1" i="1" dirty="0" smtClean="0">
                <a:solidFill>
                  <a:srgbClr val="FFFF00"/>
                </a:solidFill>
              </a:rPr>
              <a:t>上的钉痕，用指头探入那钉痕，又用手探入他的肋旁，我总不信。”</a:t>
            </a:r>
            <a:r>
              <a:rPr lang="en-CA" sz="6000" b="1" i="1" dirty="0" smtClean="0">
                <a:solidFill>
                  <a:srgbClr val="FFFF00"/>
                </a:solidFill>
              </a:rPr>
              <a:t>  </a:t>
            </a:r>
            <a:r>
              <a:rPr lang="en-CA" sz="6000" b="1" i="1" dirty="0" smtClean="0">
                <a:solidFill>
                  <a:srgbClr val="FFFF00"/>
                </a:solidFill>
                <a:hlinkClick r:id="rId4" tooltip="&quot;点击收藏该节经文&quot; t "/>
              </a:rPr>
              <a:t> </a:t>
            </a:r>
            <a:endParaRPr lang="en-CA" sz="60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6000" b="1" i="1" dirty="0" smtClean="0">
                <a:solidFill>
                  <a:srgbClr val="FFFF00"/>
                </a:solidFill>
              </a:rPr>
              <a:t>过了八日，门徒又在屋里，多马也和他们同在。门都关了。耶稣来站在当</a:t>
            </a:r>
            <a:endParaRPr lang="en-US" altLang="zh-CN" sz="60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6000" b="1" i="1" dirty="0" smtClean="0">
                <a:solidFill>
                  <a:srgbClr val="FFFF00"/>
                </a:solidFill>
              </a:rPr>
              <a:t>中说：“愿你们平安！”</a:t>
            </a:r>
            <a:r>
              <a:rPr lang="en-CA" sz="6000" b="1" i="1" dirty="0" smtClean="0">
                <a:solidFill>
                  <a:srgbClr val="FFFF00"/>
                </a:solidFill>
              </a:rPr>
              <a:t>  </a:t>
            </a:r>
            <a:r>
              <a:rPr lang="en-CA" sz="6000" b="1" i="1" dirty="0" smtClean="0">
                <a:solidFill>
                  <a:srgbClr val="FFFF00"/>
                </a:solidFill>
                <a:hlinkClick r:id="rId5" tooltip="&quot;点击收藏该节经文&quot; t "/>
              </a:rPr>
              <a:t> </a:t>
            </a:r>
            <a:endParaRPr lang="en-CA" sz="60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6000" b="1" i="1" dirty="0" smtClean="0">
                <a:solidFill>
                  <a:srgbClr val="FFFF00"/>
                </a:solidFill>
              </a:rPr>
              <a:t>就对多马说：“伸过你的指头来，摸（“摸”原文作“看”）我的手；伸</a:t>
            </a:r>
            <a:endParaRPr lang="en-US" altLang="zh-CN" sz="60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6000" b="1" i="1" dirty="0" smtClean="0">
                <a:solidFill>
                  <a:srgbClr val="FFFF00"/>
                </a:solidFill>
              </a:rPr>
              <a:t>出你的手来，探入我的肋旁。不要疑惑，总要信！”</a:t>
            </a:r>
            <a:r>
              <a:rPr lang="en-CA" sz="6000" b="1" i="1" dirty="0" smtClean="0">
                <a:solidFill>
                  <a:srgbClr val="FFFF00"/>
                </a:solidFill>
              </a:rPr>
              <a:t>  </a:t>
            </a:r>
            <a:r>
              <a:rPr lang="en-CA" sz="6000" b="1" i="1" dirty="0" smtClean="0">
                <a:solidFill>
                  <a:srgbClr val="FFFF00"/>
                </a:solidFill>
                <a:hlinkClick r:id="rId6" tooltip="&quot;点击收藏该节经文&quot; t "/>
              </a:rPr>
              <a:t> </a:t>
            </a:r>
            <a:endParaRPr lang="en-CA" sz="60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6000" b="1" i="1" dirty="0" smtClean="0">
                <a:solidFill>
                  <a:srgbClr val="FFFF00"/>
                </a:solidFill>
              </a:rPr>
              <a:t>多马说：“我的主，我的　神！”</a:t>
            </a:r>
            <a:r>
              <a:rPr lang="en-CA" sz="6000" b="1" i="1" dirty="0" smtClean="0">
                <a:solidFill>
                  <a:srgbClr val="FFFF00"/>
                </a:solidFill>
              </a:rPr>
              <a:t>  </a:t>
            </a:r>
            <a:r>
              <a:rPr lang="en-CA" sz="6000" b="1" i="1" dirty="0" smtClean="0">
                <a:solidFill>
                  <a:srgbClr val="FFFF00"/>
                </a:solidFill>
                <a:hlinkClick r:id="rId7" tooltip="&quot;点击收藏该节经文&quot; t "/>
              </a:rPr>
              <a:t> </a:t>
            </a:r>
            <a:endParaRPr lang="en-CA" sz="6000" b="1" i="1" dirty="0" smtClean="0">
              <a:solidFill>
                <a:srgbClr val="FFFF00"/>
              </a:solidFill>
            </a:endParaRPr>
          </a:p>
          <a:p>
            <a:pPr algn="l"/>
            <a:endParaRPr lang="en-US" altLang="zh-CN" sz="6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6000" b="1" i="1" dirty="0" smtClean="0">
                <a:solidFill>
                  <a:srgbClr val="FFFF00"/>
                </a:solidFill>
              </a:rPr>
              <a:t>耶稣对他说：“你因看见了我才信，那没有看见就信的有福了！”</a:t>
            </a:r>
            <a:endParaRPr lang="en-US" altLang="zh-CN" sz="6000" b="1" i="1" dirty="0" smtClean="0">
              <a:solidFill>
                <a:srgbClr val="FFFF00"/>
              </a:solidFill>
            </a:endParaRPr>
          </a:p>
          <a:p>
            <a:pPr algn="l"/>
            <a:endParaRPr lang="en-US" altLang="zh-CN" sz="6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6000" dirty="0" smtClean="0">
                <a:solidFill>
                  <a:srgbClr val="FFFF00"/>
                </a:solidFill>
              </a:rPr>
              <a:t>没有看见就信的， 就是相信了见证就信的。如果没有人为我们做见证， 我们都不可能信主</a:t>
            </a:r>
            <a:endParaRPr lang="en-CA" sz="6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84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444500"/>
            <a:ext cx="8534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rgbClr val="FFFF00"/>
                </a:solidFill>
              </a:rPr>
              <a:t>三， 为什么要为主作见证</a:t>
            </a:r>
            <a:endParaRPr lang="en-US" altLang="zh-CN" sz="4400" b="1" dirty="0" smtClean="0">
              <a:solidFill>
                <a:srgbClr val="FFFF00"/>
              </a:solidFill>
            </a:endParaRPr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57200" y="1320800"/>
            <a:ext cx="8534400" cy="5181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CA" sz="5100" dirty="0" smtClean="0">
                <a:solidFill>
                  <a:srgbClr val="FFFF00"/>
                </a:solidFill>
              </a:rPr>
              <a:t> </a:t>
            </a:r>
            <a:r>
              <a:rPr lang="en-CA" sz="4000" dirty="0" smtClean="0">
                <a:solidFill>
                  <a:srgbClr val="FFFF00"/>
                </a:solidFill>
              </a:rPr>
              <a:t>4</a:t>
            </a:r>
            <a:r>
              <a:rPr lang="zh-CN" altLang="en-US" sz="4000" dirty="0" smtClean="0">
                <a:solidFill>
                  <a:srgbClr val="FFFF00"/>
                </a:solidFill>
              </a:rPr>
              <a:t>， 很多迷路的羊等待找回</a:t>
            </a:r>
            <a:endParaRPr lang="en-CA" sz="4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b="1" i="1" dirty="0" smtClean="0">
                <a:solidFill>
                  <a:srgbClr val="FFFF00"/>
                </a:solidFill>
              </a:rPr>
              <a:t>太</a:t>
            </a:r>
            <a:r>
              <a:rPr lang="en-CA" sz="4000" b="1" i="1" dirty="0" smtClean="0">
                <a:solidFill>
                  <a:srgbClr val="FFFF00"/>
                </a:solidFill>
              </a:rPr>
              <a:t>9:36</a:t>
            </a:r>
          </a:p>
          <a:p>
            <a:pPr algn="l"/>
            <a:r>
              <a:rPr lang="zh-CN" altLang="en-US" sz="4000" b="1" i="1" dirty="0" smtClean="0">
                <a:solidFill>
                  <a:srgbClr val="FFFF00"/>
                </a:solidFill>
              </a:rPr>
              <a:t>他看见许多的人，就怜悯他们，因为他们困苦流离，如同羊</a:t>
            </a:r>
            <a:endParaRPr lang="en-US" altLang="zh-CN" sz="40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b="1" i="1" dirty="0" smtClean="0">
                <a:solidFill>
                  <a:srgbClr val="FFFF00"/>
                </a:solidFill>
              </a:rPr>
              <a:t>没有牧人一般。</a:t>
            </a:r>
            <a:r>
              <a:rPr lang="en-CA" sz="4000" b="1" i="1" dirty="0" smtClean="0">
                <a:solidFill>
                  <a:srgbClr val="FFFF00"/>
                </a:solidFill>
              </a:rPr>
              <a:t> </a:t>
            </a:r>
            <a:r>
              <a:rPr lang="zh-CN" altLang="en-US" sz="4000" b="1" i="1" dirty="0" smtClean="0">
                <a:solidFill>
                  <a:srgbClr val="FFFF00"/>
                </a:solidFill>
              </a:rPr>
              <a:t>于是对门徒说：“要收的庄稼多，做工的人少；</a:t>
            </a:r>
            <a:r>
              <a:rPr lang="en-CA" sz="4000" b="1" i="1" dirty="0" smtClean="0">
                <a:solidFill>
                  <a:srgbClr val="FFFF00"/>
                </a:solidFill>
              </a:rPr>
              <a:t>  </a:t>
            </a:r>
            <a:r>
              <a:rPr lang="en-CA" sz="4000" b="1" i="1" dirty="0" smtClean="0">
                <a:solidFill>
                  <a:srgbClr val="FFFF00"/>
                </a:solidFill>
                <a:hlinkClick r:id="rId2" tooltip="&quot;点击收藏该节经文&quot; t "/>
              </a:rPr>
              <a:t> </a:t>
            </a:r>
            <a:endParaRPr lang="en-CA" sz="4000" b="1" i="1" dirty="0" smtClean="0">
              <a:solidFill>
                <a:srgbClr val="FFFF00"/>
              </a:solidFill>
            </a:endParaRPr>
          </a:p>
          <a:p>
            <a:pPr algn="l"/>
            <a:r>
              <a:rPr lang="en-CA" sz="4000" b="1" i="1" dirty="0" smtClean="0">
                <a:solidFill>
                  <a:srgbClr val="FFFF00"/>
                </a:solidFill>
              </a:rPr>
              <a:t> </a:t>
            </a:r>
            <a:r>
              <a:rPr lang="zh-CN" altLang="en-US" sz="4000" b="1" i="1" dirty="0" smtClean="0">
                <a:solidFill>
                  <a:srgbClr val="FFFF00"/>
                </a:solidFill>
              </a:rPr>
              <a:t>太</a:t>
            </a:r>
            <a:r>
              <a:rPr lang="en-US" altLang="zh-CN" sz="4000" b="1" i="1" dirty="0" smtClean="0">
                <a:solidFill>
                  <a:srgbClr val="FFFF00"/>
                </a:solidFill>
              </a:rPr>
              <a:t>18</a:t>
            </a:r>
            <a:r>
              <a:rPr lang="en-CA" sz="4000" b="1" i="1" dirty="0" smtClean="0">
                <a:solidFill>
                  <a:srgbClr val="FFFF00"/>
                </a:solidFill>
              </a:rPr>
              <a:t>:12</a:t>
            </a:r>
            <a:r>
              <a:rPr lang="en-US" altLang="zh-CN" sz="4000" b="1" i="1" dirty="0" smtClean="0">
                <a:solidFill>
                  <a:srgbClr val="FFFF00"/>
                </a:solidFill>
              </a:rPr>
              <a:t>-13</a:t>
            </a:r>
          </a:p>
          <a:p>
            <a:pPr algn="l"/>
            <a:r>
              <a:rPr lang="zh-CN" altLang="en-US" sz="4000" b="1" i="1" dirty="0" smtClean="0">
                <a:solidFill>
                  <a:srgbClr val="FFFF00"/>
                </a:solidFill>
              </a:rPr>
              <a:t>一个人若有一百只羊，一只走迷了路，你们的意思如何？他</a:t>
            </a:r>
            <a:endParaRPr lang="en-US" altLang="zh-CN" sz="40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b="1" i="1" dirty="0" smtClean="0">
                <a:solidFill>
                  <a:srgbClr val="FFFF00"/>
                </a:solidFill>
              </a:rPr>
              <a:t>岂不撇下这九十九只，往山里去找那只迷路的羊吗？</a:t>
            </a:r>
            <a:r>
              <a:rPr lang="en-CA" sz="4000" b="1" i="1" dirty="0" smtClean="0">
                <a:solidFill>
                  <a:srgbClr val="FFFF00"/>
                </a:solidFill>
              </a:rPr>
              <a:t>   </a:t>
            </a:r>
            <a:r>
              <a:rPr lang="zh-CN" altLang="en-US" sz="4000" b="1" i="1" dirty="0" smtClean="0">
                <a:solidFill>
                  <a:srgbClr val="FFFF00"/>
                </a:solidFill>
              </a:rPr>
              <a:t>若是</a:t>
            </a:r>
            <a:endParaRPr lang="en-US" altLang="zh-CN" sz="40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b="1" i="1" dirty="0" smtClean="0">
                <a:solidFill>
                  <a:srgbClr val="FFFF00"/>
                </a:solidFill>
              </a:rPr>
              <a:t>找着了，我实在告诉你们：他为这一只羊欢喜，比为那没有</a:t>
            </a:r>
            <a:endParaRPr lang="en-US" altLang="zh-CN" sz="4000" b="1" i="1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b="1" i="1" dirty="0" smtClean="0">
                <a:solidFill>
                  <a:srgbClr val="FFFF00"/>
                </a:solidFill>
              </a:rPr>
              <a:t>迷路的九十九只欢喜还大呢！</a:t>
            </a:r>
            <a:r>
              <a:rPr lang="en-CA" sz="4000" b="1" i="1" dirty="0" smtClean="0">
                <a:solidFill>
                  <a:srgbClr val="FFFF00"/>
                </a:solidFill>
              </a:rPr>
              <a:t> </a:t>
            </a:r>
          </a:p>
          <a:p>
            <a:pPr algn="l"/>
            <a:endParaRPr lang="en-CA" sz="4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dirty="0" smtClean="0">
                <a:solidFill>
                  <a:srgbClr val="FFFF00"/>
                </a:solidFill>
              </a:rPr>
              <a:t>我们为主作见证就是要去找那些迷路的羊</a:t>
            </a:r>
            <a:endParaRPr lang="en-US" altLang="zh-CN" sz="4000" dirty="0" smtClean="0">
              <a:solidFill>
                <a:srgbClr val="FFFF00"/>
              </a:solidFill>
            </a:endParaRPr>
          </a:p>
          <a:p>
            <a:pPr algn="l"/>
            <a:r>
              <a:rPr lang="zh-CN" altLang="en-US" sz="4000" dirty="0" smtClean="0">
                <a:solidFill>
                  <a:srgbClr val="FFFF00"/>
                </a:solidFill>
              </a:rPr>
              <a:t>我们都是曾经失散的羊，曾经困苦流离</a:t>
            </a:r>
            <a:r>
              <a:rPr lang="en-CA" sz="4000" dirty="0" smtClean="0">
                <a:solidFill>
                  <a:srgbClr val="FFFF00"/>
                </a:solidFill>
              </a:rPr>
              <a:t> </a:t>
            </a:r>
            <a:r>
              <a:rPr lang="en-CA" sz="4000" dirty="0" smtClean="0">
                <a:solidFill>
                  <a:srgbClr val="FFFF00"/>
                </a:solidFill>
                <a:hlinkClick r:id="rId3" tooltip="&quot;点击收藏该节经文&quot; t "/>
              </a:rPr>
              <a:t> </a:t>
            </a:r>
            <a:endParaRPr lang="en-CA" sz="4000" dirty="0" smtClean="0">
              <a:solidFill>
                <a:srgbClr val="FFFF00"/>
              </a:solidFill>
            </a:endParaRPr>
          </a:p>
          <a:p>
            <a:pPr algn="l"/>
            <a:endParaRPr lang="en-US" altLang="zh-CN" sz="4000" dirty="0" smtClean="0"/>
          </a:p>
          <a:p>
            <a:pPr algn="l"/>
            <a:endParaRPr lang="en-CA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303784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444500"/>
            <a:ext cx="8534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rgbClr val="FFFF00"/>
                </a:solidFill>
              </a:rPr>
              <a:t>三， 为什么要为主作见证</a:t>
            </a:r>
            <a:endParaRPr lang="en-US" altLang="zh-CN" sz="4400" b="1" dirty="0" smtClean="0">
              <a:solidFill>
                <a:srgbClr val="FFFF00"/>
              </a:solidFill>
            </a:endParaRPr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57200" y="1320800"/>
            <a:ext cx="8534400" cy="5181600"/>
          </a:xfrm>
        </p:spPr>
        <p:txBody>
          <a:bodyPr>
            <a:normAutofit/>
          </a:bodyPr>
          <a:lstStyle/>
          <a:p>
            <a:pPr algn="l"/>
            <a:r>
              <a:rPr lang="en-CA" sz="5100" dirty="0" smtClean="0"/>
              <a:t> </a:t>
            </a:r>
            <a:endParaRPr lang="en-US" altLang="zh-CN" sz="4000" dirty="0" smtClean="0"/>
          </a:p>
          <a:p>
            <a:pPr algn="l"/>
            <a:r>
              <a:rPr lang="en-CA" sz="4000" dirty="0" smtClean="0">
                <a:solidFill>
                  <a:srgbClr val="FFFF00"/>
                </a:solidFill>
              </a:rPr>
              <a:t>5</a:t>
            </a:r>
            <a:r>
              <a:rPr lang="zh-CN" altLang="en-US" sz="4000" dirty="0" smtClean="0">
                <a:solidFill>
                  <a:srgbClr val="FFFF00"/>
                </a:solidFill>
              </a:rPr>
              <a:t>， 为神作见证能造就我们与神的关系， 使我们更加顺服神</a:t>
            </a:r>
            <a:endParaRPr lang="en-CA" sz="4000" dirty="0" smtClean="0">
              <a:solidFill>
                <a:srgbClr val="FFFF00"/>
              </a:solidFill>
            </a:endParaRPr>
          </a:p>
          <a:p>
            <a:pPr algn="l"/>
            <a:endParaRPr lang="en-CA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303784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875</TotalTime>
  <Words>378</Words>
  <Application>Microsoft Office PowerPoint</Application>
  <PresentationFormat>On-screen Show (4:3)</PresentationFormat>
  <Paragraphs>123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 Black </vt:lpstr>
      <vt:lpstr>为主作见证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成为什么样的人？</dc:title>
  <dc:creator>Esther Cen</dc:creator>
  <cp:lastModifiedBy>Norman Wang</cp:lastModifiedBy>
  <cp:revision>70</cp:revision>
  <dcterms:created xsi:type="dcterms:W3CDTF">2014-10-11T15:50:06Z</dcterms:created>
  <dcterms:modified xsi:type="dcterms:W3CDTF">2015-02-08T03:50:46Z</dcterms:modified>
</cp:coreProperties>
</file>