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31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5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4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0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1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3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54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1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1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4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6229-DFA8-3D4F-A096-3C2EA022D85F}" type="datetimeFigureOut">
              <a:rPr lang="en-US" smtClean="0"/>
              <a:t>15-02-22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76245-DFC7-1446-A23A-80FE4F370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2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5475"/>
            <a:ext cx="7772400" cy="33420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842" y="1497263"/>
            <a:ext cx="8114632" cy="4141537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703" y="3150184"/>
            <a:ext cx="1028700" cy="77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encrypted-tbn1.gstatic.com/images?q=tbn:ANd9GcTbJvXNwW8mkWg52SUIBgNLD9nne7sAB6D5f-D6g-cRGMpBxPndS1dZ_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795" y="3150184"/>
            <a:ext cx="8001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s://encrypted-tbn0.gstatic.com/images?q=tbn:ANd9GcTTwo9vSTxM8hEr8FlrDDTDFUbkU6yFjyUnTKzuUijBB1y1wWDx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593" y="3150184"/>
            <a:ext cx="971550" cy="8763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524000" y="21924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703" y="1940696"/>
            <a:ext cx="155212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40696"/>
            <a:ext cx="185578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74737" y="506663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731" y="4706592"/>
            <a:ext cx="1144012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224" y="4755110"/>
            <a:ext cx="1584176" cy="35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21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2632"/>
            <a:ext cx="8229600" cy="512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 smtClean="0"/>
              <a:t>为什么做不到让耶稣做我生命的主？</a:t>
            </a:r>
            <a:endParaRPr lang="en-US" altLang="zh-CN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1</a:t>
            </a:r>
            <a:r>
              <a:rPr lang="zh-CN" altLang="en-US" sz="2800" dirty="0"/>
              <a:t>、不知道神的旨意是什么</a:t>
            </a:r>
            <a:r>
              <a:rPr lang="en-US" altLang="zh-CN" sz="2800" dirty="0"/>
              <a:t>——</a:t>
            </a:r>
            <a:r>
              <a:rPr lang="zh-CN" altLang="en-US" sz="2800" dirty="0"/>
              <a:t>没有跟神亲密的关</a:t>
            </a:r>
            <a:r>
              <a:rPr lang="zh-CN" altLang="en-US" sz="2800" dirty="0" smtClean="0"/>
              <a:t>系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r>
              <a:rPr lang="zh-CN" altLang="zh-CN" sz="2800" dirty="0" smtClean="0"/>
              <a:t>2</a:t>
            </a:r>
            <a:r>
              <a:rPr lang="zh-CN" altLang="en-US" sz="2800" dirty="0" smtClean="0"/>
              <a:t>、</a:t>
            </a:r>
            <a:r>
              <a:rPr lang="zh-CN" altLang="en-US" sz="2800" dirty="0" smtClean="0"/>
              <a:t>觉得</a:t>
            </a:r>
            <a:r>
              <a:rPr lang="zh-CN" altLang="en-US" sz="2800" dirty="0" smtClean="0"/>
              <a:t>神的旨意</a:t>
            </a:r>
            <a:r>
              <a:rPr lang="zh-CN" altLang="en-US" sz="2800" dirty="0" smtClean="0"/>
              <a:t>不符合常理</a:t>
            </a:r>
            <a:r>
              <a:rPr lang="zh-CN" altLang="en-US" sz="2800" dirty="0" smtClean="0"/>
              <a:t>，</a:t>
            </a:r>
            <a:r>
              <a:rPr lang="zh-CN" altLang="en-US" sz="2800" dirty="0" smtClean="0"/>
              <a:t>就不做</a:t>
            </a:r>
            <a:r>
              <a:rPr lang="en-US" altLang="zh-CN" sz="2800" dirty="0" smtClean="0"/>
              <a:t>—</a:t>
            </a:r>
            <a:r>
              <a:rPr lang="en-US" altLang="zh-CN" sz="2800" dirty="0"/>
              <a:t>—</a:t>
            </a:r>
            <a:r>
              <a:rPr lang="zh-CN" altLang="en-US" sz="2800" dirty="0"/>
              <a:t>不相信神 </a:t>
            </a:r>
            <a:endParaRPr lang="en-US" altLang="zh-CN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3</a:t>
            </a:r>
            <a:r>
              <a:rPr lang="zh-CN" altLang="en-US" sz="2800" dirty="0"/>
              <a:t>、觉得神要求的太高了，我做不到</a:t>
            </a:r>
            <a:r>
              <a:rPr lang="en-US" altLang="zh-CN" sz="2800" dirty="0"/>
              <a:t>——</a:t>
            </a:r>
            <a:r>
              <a:rPr lang="zh-CN" altLang="en-US" sz="2800" dirty="0"/>
              <a:t>不依靠</a:t>
            </a:r>
            <a:r>
              <a:rPr lang="zh-CN" altLang="en-US" sz="2800" dirty="0" smtClean="0"/>
              <a:t>神</a:t>
            </a:r>
            <a:endParaRPr lang="en-US" altLang="zh-CN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4</a:t>
            </a:r>
            <a:r>
              <a:rPr lang="zh-CN" altLang="en-US" sz="2800" dirty="0"/>
              <a:t>、觉得这样我会吃亏，就不去做</a:t>
            </a:r>
            <a:r>
              <a:rPr lang="en-US" altLang="zh-CN" sz="2800" dirty="0"/>
              <a:t>——</a:t>
            </a:r>
            <a:r>
              <a:rPr lang="zh-CN" altLang="en-US" sz="2800" dirty="0"/>
              <a:t>不顺服神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7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5790"/>
            <a:ext cx="8229600" cy="51903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b="1" dirty="0" smtClean="0"/>
              <a:t> </a:t>
            </a:r>
            <a:r>
              <a:rPr lang="zh-CN" altLang="en-US" b="1" dirty="0" smtClean="0"/>
              <a:t>怎样实践让耶稣做我生命的主？</a:t>
            </a:r>
            <a:endParaRPr lang="en-CA" altLang="zh-CN" b="1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、保持跟神亲密的关系</a:t>
            </a:r>
            <a:endParaRPr lang="en-US" altLang="zh-CN" b="1" dirty="0" smtClean="0"/>
          </a:p>
          <a:p>
            <a:pPr marL="0" indent="0">
              <a:buNone/>
            </a:pPr>
            <a:r>
              <a:rPr lang="zh-CN" altLang="zh-CN" sz="2600" b="1" dirty="0" smtClean="0"/>
              <a:t>（</a:t>
            </a:r>
            <a:r>
              <a:rPr lang="en-US" altLang="zh-CN" sz="2600" b="1" dirty="0" smtClean="0"/>
              <a:t>1</a:t>
            </a:r>
            <a:r>
              <a:rPr lang="zh-CN" altLang="en-US" sz="2600" b="1" dirty="0" smtClean="0"/>
              <a:t>）坚持读经</a:t>
            </a:r>
            <a:endParaRPr lang="en-CA" altLang="zh-CN" sz="2600" b="1" dirty="0" smtClean="0"/>
          </a:p>
          <a:p>
            <a:pPr marL="0" indent="0">
              <a:buNone/>
            </a:pPr>
            <a:r>
              <a:rPr lang="zh-CN" altLang="zh-CN" sz="2600" b="1" dirty="0" smtClean="0"/>
              <a:t>（</a:t>
            </a:r>
            <a:r>
              <a:rPr lang="en-US" altLang="zh-CN" sz="2600" b="1" dirty="0" smtClean="0"/>
              <a:t>2</a:t>
            </a:r>
            <a:r>
              <a:rPr lang="zh-CN" altLang="en-US" sz="2600" b="1" dirty="0" smtClean="0"/>
              <a:t>）坚持祷告生活</a:t>
            </a:r>
            <a:endParaRPr lang="en-CA" altLang="zh-CN" sz="2600" b="1" dirty="0" smtClean="0"/>
          </a:p>
          <a:p>
            <a:pPr marL="0" indent="0">
              <a:buNone/>
            </a:pPr>
            <a:r>
              <a:rPr lang="zh-CN" altLang="zh-CN" sz="2600" b="1" dirty="0" smtClean="0"/>
              <a:t>（</a:t>
            </a:r>
            <a:r>
              <a:rPr lang="en-US" altLang="zh-CN" sz="2600" b="1" dirty="0"/>
              <a:t>3</a:t>
            </a:r>
            <a:r>
              <a:rPr lang="zh-CN" altLang="en-US" sz="2600" b="1" dirty="0" smtClean="0"/>
              <a:t>）</a:t>
            </a:r>
            <a:r>
              <a:rPr lang="zh-CN" altLang="en-US" sz="2600" b="1" dirty="0" smtClean="0"/>
              <a:t>参加教会生活</a:t>
            </a:r>
            <a:endParaRPr lang="en-CA" altLang="zh-CN" sz="2600" b="1" dirty="0" smtClean="0"/>
          </a:p>
          <a:p>
            <a:pPr marL="0" indent="0">
              <a:buNone/>
            </a:pPr>
            <a:endParaRPr lang="en-CA" altLang="zh-CN" b="1" dirty="0"/>
          </a:p>
          <a:p>
            <a:pPr marL="0" indent="0">
              <a:buNone/>
            </a:pPr>
            <a:r>
              <a:rPr lang="zh-CN" altLang="zh-CN" b="1" dirty="0" smtClean="0"/>
              <a:t>2</a:t>
            </a:r>
            <a:r>
              <a:rPr lang="zh-CN" altLang="en-US" b="1" dirty="0" smtClean="0"/>
              <a:t>、信靠和顺服</a:t>
            </a:r>
            <a:endParaRPr lang="en-CA" altLang="zh-CN" b="1" dirty="0" smtClean="0"/>
          </a:p>
          <a:p>
            <a:pPr marL="0" indent="0">
              <a:buNone/>
            </a:pPr>
            <a:r>
              <a:rPr lang="zh-CN" altLang="zh-CN" b="1" dirty="0" smtClean="0"/>
              <a:t>（</a:t>
            </a:r>
            <a:r>
              <a:rPr lang="en-US" altLang="zh-CN" sz="2600" b="1" dirty="0" smtClean="0"/>
              <a:t>1</a:t>
            </a:r>
            <a:r>
              <a:rPr lang="zh-CN" altLang="en-US" sz="2600" b="1" dirty="0" smtClean="0"/>
              <a:t>）相信神和神的应许</a:t>
            </a:r>
            <a:endParaRPr lang="en-CA" altLang="zh-CN" sz="2600" b="1" dirty="0" smtClean="0"/>
          </a:p>
          <a:p>
            <a:pPr marL="0" indent="0">
              <a:buNone/>
            </a:pPr>
            <a:r>
              <a:rPr lang="zh-CN" altLang="zh-CN" sz="2600" b="1" dirty="0" smtClean="0"/>
              <a:t>（</a:t>
            </a:r>
            <a:r>
              <a:rPr lang="en-US" altLang="zh-CN" sz="2600" b="1" dirty="0" smtClean="0"/>
              <a:t>2</a:t>
            </a:r>
            <a:r>
              <a:rPr lang="zh-CN" altLang="en-US" sz="2600" b="1" dirty="0" smtClean="0"/>
              <a:t>）凡事通过祷告寻求神的意思，祈求神的帮助</a:t>
            </a:r>
            <a:endParaRPr lang="en-CA" altLang="zh-CN" sz="2600" b="1" dirty="0" smtClean="0"/>
          </a:p>
          <a:p>
            <a:pPr marL="0" indent="0">
              <a:buNone/>
            </a:pPr>
            <a:r>
              <a:rPr lang="zh-CN" altLang="zh-CN" sz="2600" b="1" dirty="0" smtClean="0"/>
              <a:t>（</a:t>
            </a:r>
            <a:r>
              <a:rPr lang="en-US" altLang="zh-CN" sz="2600" b="1" dirty="0" smtClean="0"/>
              <a:t>3</a:t>
            </a:r>
            <a:r>
              <a:rPr lang="zh-CN" altLang="en-US" sz="2600" b="1" dirty="0" smtClean="0"/>
              <a:t>）不管怎样都按照圣经去做</a:t>
            </a:r>
            <a:endParaRPr lang="en-CA" altLang="zh-CN" sz="2600" b="1" dirty="0" smtClean="0"/>
          </a:p>
          <a:p>
            <a:pPr marL="0" indent="0">
              <a:buNone/>
            </a:pPr>
            <a:endParaRPr lang="en-CA" altLang="zh-CN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43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110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 </vt:lpstr>
      <vt:lpstr> </vt:lpstr>
    </vt:vector>
  </TitlesOfParts>
  <Company>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HAO LI</dc:creator>
  <cp:lastModifiedBy>HAO LI</cp:lastModifiedBy>
  <cp:revision>5</cp:revision>
  <dcterms:created xsi:type="dcterms:W3CDTF">2015-02-22T08:31:48Z</dcterms:created>
  <dcterms:modified xsi:type="dcterms:W3CDTF">2015-02-22T16:04:33Z</dcterms:modified>
</cp:coreProperties>
</file>