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99" r:id="rId11"/>
    <p:sldId id="300" r:id="rId12"/>
    <p:sldId id="256" r:id="rId13"/>
    <p:sldId id="257" r:id="rId14"/>
    <p:sldId id="261" r:id="rId15"/>
    <p:sldId id="262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85" r:id="rId28"/>
    <p:sldId id="291" r:id="rId29"/>
    <p:sldId id="292" r:id="rId30"/>
    <p:sldId id="294" r:id="rId31"/>
    <p:sldId id="297" r:id="rId32"/>
    <p:sldId id="295" r:id="rId33"/>
    <p:sldId id="296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0" autoAdjust="0"/>
  </p:normalViewPr>
  <p:slideViewPr>
    <p:cSldViewPr>
      <p:cViewPr varScale="1">
        <p:scale>
          <a:sx n="87" d="100"/>
          <a:sy n="87" d="100"/>
        </p:scale>
        <p:origin x="-17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15-03-01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15-03-01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15-03-01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15-03-01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15-03-01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15-03-01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15-03-01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15-03-01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15-03-01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15-03-01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15-03-01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15-03-01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 descr="%C8%E7ӥչ%B3%E1%C9%CF%CC%DA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20000" cy="42672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如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鹰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展翅上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腾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  <a:b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翱翔在神的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国度里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飞跃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所有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艰难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风暴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单单注视你荣耀宝座</a:t>
            </a:r>
            <a:endParaRPr lang="zh-TW" alt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20000" cy="42672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如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鹰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展翅上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腾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翱翔在神的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过度里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领受圣灵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恩膏和大能</a:t>
            </a:r>
            <a:b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活出美好自由的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风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采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gxu\Pictures\Grace-Logo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6537a8d1gw1e04torhwz3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14801"/>
            <a:ext cx="7467600" cy="2438399"/>
          </a:xfr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对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说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：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「我的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恩典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够你用的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因为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的能力是在人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的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软弱上显得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完全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。」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哥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林多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后书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12:9</a:t>
            </a:r>
            <a:endParaRPr lang="en-US" dirty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399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gxu\Pictures\Grace-Logo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467600" cy="3733800"/>
          </a:xfr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喔，我主，你旨意叫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人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真难测度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， </a:t>
            </a:r>
            <a:b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为何爱你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的人常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感觉软弱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， 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为何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世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福得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不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着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，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亨通道路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未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见过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，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为何许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多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患难还必须经过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； 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609600"/>
            <a:ext cx="7086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恩</a:t>
            </a:r>
            <a:r>
              <a:rPr lang="zh-CN" alt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典够我用</a:t>
            </a:r>
            <a:endParaRPr lang="zh-TW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53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gxu\Pictures\Grace-Logo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467600" cy="3733800"/>
          </a:xfr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多少等待都落空，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祷告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也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无影踪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， </a:t>
            </a:r>
            <a:b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长久苦痛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卻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却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然在身中； </a:t>
            </a:r>
            <a:b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原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来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不是你不救，忍心不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顾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泪流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， </a:t>
            </a:r>
            <a:b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乃要照你旨意，不照我所求。</a:t>
            </a:r>
          </a:p>
        </p:txBody>
      </p:sp>
    </p:spTree>
    <p:extLst>
      <p:ext uri="{BB962C8B-B14F-4D97-AF65-F5344CB8AC3E}">
        <p14:creationId xmlns:p14="http://schemas.microsoft.com/office/powerpoint/2010/main" val="42553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gxu\Pictures\Grace-Logo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467600" cy="3733800"/>
          </a:xfr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我知道凡你所作必定是最好， </a:t>
            </a:r>
            <a:b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愿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我的心在你前常受教， </a:t>
            </a:r>
            <a:b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不是要你刺挪去，乃是求你恩加多；</a:t>
            </a:r>
            <a:b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主，得著我，一生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唯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靠恩而活；</a:t>
            </a:r>
          </a:p>
        </p:txBody>
      </p:sp>
    </p:spTree>
    <p:extLst>
      <p:ext uri="{BB962C8B-B14F-4D97-AF65-F5344CB8AC3E}">
        <p14:creationId xmlns:p14="http://schemas.microsoft.com/office/powerpoint/2010/main" val="42553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gxu\Pictures\Grace-Logo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458200" cy="3886200"/>
          </a:xfr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/>
          <a:p>
            <a:pPr lvl="0">
              <a:lnSpc>
                <a:spcPct val="170000"/>
              </a:lnSpc>
            </a:pP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</a:t>
            </a:r>
            <a:r>
              <a:rPr lang="zh-CN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深处</a:t>
            </a: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已能</a:t>
            </a:r>
            <a:r>
              <a:rPr lang="zh-CN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领会</a:t>
            </a: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，你</a:t>
            </a:r>
            <a:r>
              <a:rPr lang="zh-CN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爱</a:t>
            </a: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同你智慧，</a:t>
            </a:r>
            <a:b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使我甘心在此</a:t>
            </a:r>
            <a:r>
              <a:rPr lang="zh-CN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处</a:t>
            </a: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</a:t>
            </a:r>
            <a:r>
              <a:rPr lang="zh-CN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卑微</a:t>
            </a: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； </a:t>
            </a:r>
            <a:endParaRPr lang="en-US" altLang="zh-TW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>
              <a:lnSpc>
                <a:spcPct val="170000"/>
              </a:lnSpc>
            </a:pP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是的，“恩典</a:t>
            </a:r>
            <a:r>
              <a:rPr lang="zh-CN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够</a:t>
            </a: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我用”，抓住主</a:t>
            </a:r>
            <a:r>
              <a:rPr lang="zh-CN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话</a:t>
            </a: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作</a:t>
            </a:r>
            <a:r>
              <a:rPr lang="zh-CN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保证</a:t>
            </a: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，</a:t>
            </a:r>
            <a:endParaRPr lang="en-US" altLang="zh-TW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>
              <a:lnSpc>
                <a:spcPct val="170000"/>
              </a:lnSpc>
            </a:pP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我今安枕在你能力</a:t>
            </a:r>
            <a:r>
              <a:rPr lang="zh-CN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覆庇</a:t>
            </a: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中。</a:t>
            </a:r>
            <a:endParaRPr lang="en-US" altLang="zh-TW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53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gxu\Pictures\Grace-Logo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458200" cy="2209800"/>
          </a:xfr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是的，“恩典</a:t>
            </a:r>
            <a:r>
              <a:rPr lang="zh-CN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够</a:t>
            </a: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我用”，抓住主話作</a:t>
            </a:r>
            <a:r>
              <a:rPr lang="zh-CN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保证</a:t>
            </a: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， </a:t>
            </a:r>
            <a:b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我今安枕在你能力覆庇中。</a:t>
            </a:r>
          </a:p>
        </p:txBody>
      </p:sp>
    </p:spTree>
    <p:extLst>
      <p:ext uri="{BB962C8B-B14F-4D97-AF65-F5344CB8AC3E}">
        <p14:creationId xmlns:p14="http://schemas.microsoft.com/office/powerpoint/2010/main" val="42553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7147e9e43ac9edd7a960.jpg"/>
          <p:cNvPicPr>
            <a:picLocks noChangeAspect="1"/>
          </p:cNvPicPr>
          <p:nvPr/>
        </p:nvPicPr>
        <p:blipFill>
          <a:blip r:embed="rId2" cstate="print"/>
          <a:srcRect r="6190"/>
          <a:stretch>
            <a:fillRect/>
          </a:stretch>
        </p:blipFill>
        <p:spPr>
          <a:xfrm>
            <a:off x="-30250" y="0"/>
            <a:ext cx="917425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692696"/>
            <a:ext cx="6336704" cy="175432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127000" dir="30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108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行楷" pitchFamily="2" charset="-122"/>
                <a:ea typeface="华文行楷" pitchFamily="2" charset="-122"/>
              </a:rPr>
              <a:t>十架窄路</a:t>
            </a:r>
            <a:endParaRPr lang="zh-CN" altLang="en-US" sz="10800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4dc16229a2139b3de87b42d85269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560" y="980728"/>
            <a:ext cx="7812360" cy="42403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你竟独行这条十架窄路</a:t>
            </a: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客西马尼，别后成殊途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羊群逃散，牧人独蹒跚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幽暗掌权，炭火添冷淡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20000" cy="51054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神已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听见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我的呼求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也明白我的渴望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放下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重担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脱去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一切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缠累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恢复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神造我的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荣美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形象</a:t>
            </a:r>
            <a:endParaRPr lang="en-US" altLang="zh-TW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4dc16229a2139b3de87b42d85269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560" y="980728"/>
            <a:ext cx="7812360" cy="4376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在人手中被推挤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在人口中被唾弃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你面如坚石肃然伫立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主，爱你却不敢认你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4dc16229a2139b3de87b42d85269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560" y="980728"/>
            <a:ext cx="7812360" cy="4376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你何独行这条十架窄路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前说恩言，今被人厌诅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叹息声减，欺凌却暴烈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神的爱子，何竟遭天绝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4dc16229a2139b3de87b42d85269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560" y="980728"/>
            <a:ext cx="7812360" cy="4376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我无法停止泪弹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当你忧伤回首看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想起曾说与你同苦难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主，我的爱何等不堪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4dc16229a2139b3de87b42d85269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560" y="980728"/>
            <a:ext cx="7812360" cy="4376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你何独行这条十架窄路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各各他山，罪愆独背负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钉痕的手，困我似囚牢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无力脱开，枪扎的怀抱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4dc16229a2139b3de87b42d85269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560" y="980728"/>
            <a:ext cx="7812360" cy="4376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起初的爱未忘记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跟随的心却离弃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祢爱我竟为我舍性命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主，我爱祢却舍何情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4dc16229a2139b3de87b42d85269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560" y="980728"/>
            <a:ext cx="7812360" cy="4376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与你同行这条十架窄路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断绝世界，今生葬泥土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你爱我吗？是的，我爱你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不再别依，随你脚踪起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4dc16229a2139b3de87b42d85269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560" y="980728"/>
            <a:ext cx="7812360" cy="4376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去吧！属地的贿赂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去吧！虚假的祝福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这条古老的十架窄路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主，爱你的人当同赴     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4dc16229a2139b3de87b42d85269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9600" y="735009"/>
            <a:ext cx="7812360" cy="21605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这条古老的十架窄路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主，爱你的人当同赴     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247038_602f7d91181518447ed2d01109b71f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0896" y="762000"/>
            <a:ext cx="6336704" cy="209288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127000" dir="30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行楷" pitchFamily="2" charset="-122"/>
                <a:ea typeface="华文行楷" pitchFamily="2" charset="-122"/>
              </a:rPr>
              <a:t>盟  约</a:t>
            </a:r>
            <a:endParaRPr lang="zh-CN" altLang="en-US" sz="13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ross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980728"/>
            <a:ext cx="7812360" cy="437658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我以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永远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的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爱爱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 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我以慈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爱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吸引你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聘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永远归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为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妻 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永以慈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爱诚实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待你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"/>
            <a:ext cx="7620000" cy="54102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永在的神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创造万物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的主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的智慧無法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测度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疲乏的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他赐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能力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软弱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的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加力量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等候耶和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华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必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重新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得力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ross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980728"/>
            <a:ext cx="7812360" cy="450567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哦 我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愿夺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得主的心 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用我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注视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的眼睛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我的心如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紧闭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的井 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新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陈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佳果存留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为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ross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980728"/>
            <a:ext cx="7812360" cy="548457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将我放在你的心上如印记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将我带在你手臂上如戳记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你的爱情坚贞胜过死亡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重水不能熄灭不能淹没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              （</a:t>
            </a:r>
            <a:r>
              <a:rPr lang="en-US" altLang="zh-CN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×2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）</a:t>
            </a:r>
            <a:endParaRPr lang="zh-TW" alt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ross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980728"/>
            <a:ext cx="7812360" cy="437658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赐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你肉心代替石心 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把律法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写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在你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心里</a:t>
            </a:r>
            <a:endParaRPr lang="zh-TW" alt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我用水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将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你洗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洁净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众罪恶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我全忘記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ross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980728"/>
            <a:ext cx="7812360" cy="437658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因你鞭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伤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我得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医治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你受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刑罚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我得平安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你受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诅咒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我得祝福 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因你流血我得生命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ross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980728"/>
            <a:ext cx="7812360" cy="548457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将我放在你的心上如印记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将我带在你手臂上如戳记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你的爱情坚贞胜过死亡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重水不能熄灭不能淹没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              （</a:t>
            </a:r>
            <a:r>
              <a:rPr lang="en-US" altLang="zh-CN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×2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）</a:t>
            </a:r>
            <a:endParaRPr lang="zh-TW" alt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20000" cy="42672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如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鹰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展翅上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腾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翱翔在神的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国度里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飞跃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所有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艰难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风暴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单单注视你荣耀宝座</a:t>
            </a:r>
            <a:endParaRPr lang="zh-TW" altLang="en-US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20000" cy="42672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如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鹰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展翅上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腾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翱翔在神的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过度里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领受圣灵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恩膏和大能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活出美好自由的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风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采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685800" y="762000"/>
            <a:ext cx="7620000" cy="5105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神已</a:t>
            </a: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听见</a:t>
            </a: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我的呼求</a:t>
            </a:r>
            <a:b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</a:b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他</a:t>
            </a: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也明白我的渴望</a:t>
            </a:r>
            <a:b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</a:b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放下</a:t>
            </a: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重担</a:t>
            </a: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  </a:t>
            </a: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脱去</a:t>
            </a: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一切</a:t>
            </a: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缠累</a:t>
            </a: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/>
            </a:r>
            <a:b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</a:b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恢复</a:t>
            </a: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神造我的</a:t>
            </a: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荣美</a:t>
            </a: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形象</a:t>
            </a:r>
            <a:endParaRPr kumimoji="0" lang="en-US" altLang="zh-TW" sz="4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685800" y="152400"/>
            <a:ext cx="7620000" cy="5410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永在的神</a:t>
            </a: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创造万物</a:t>
            </a: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的主</a:t>
            </a:r>
            <a:b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</a:b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他</a:t>
            </a: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的智慧無法</a:t>
            </a: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测度</a:t>
            </a: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/>
            </a:r>
            <a:b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</a:b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疲乏的</a:t>
            </a: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他赐</a:t>
            </a: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能力</a:t>
            </a:r>
            <a:b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</a:b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软弱</a:t>
            </a: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的</a:t>
            </a: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他</a:t>
            </a: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加力量</a:t>
            </a:r>
            <a:b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</a:b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等候耶和</a:t>
            </a: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华</a:t>
            </a: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必</a:t>
            </a: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重新</a:t>
            </a:r>
            <a:r>
              <a:rPr kumimoji="0" lang="zh-TW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得力</a:t>
            </a:r>
            <a:endParaRPr kumimoji="0" lang="zh-TW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20000" cy="42672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如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鹰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展翅上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腾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翱翔在神的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国度里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飞跃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所有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艰难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风暴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单单注视你荣耀宝座</a:t>
            </a:r>
            <a:endParaRPr lang="zh-TW" altLang="en-US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3284b55jw1e3058lrltrj.jpg"/>
          <p:cNvPicPr>
            <a:picLocks noChangeAspect="1"/>
          </p:cNvPicPr>
          <p:nvPr/>
        </p:nvPicPr>
        <p:blipFill>
          <a:blip r:embed="rId2" cstate="print"/>
          <a:srcRect b="75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20000" cy="42672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如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鹰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展翅上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腾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翱翔在神的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过度里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领受圣灵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恩膏和大能</a:t>
            </a:r>
            <a:b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活出美好自由的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风</a:t>
            </a: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采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728</Words>
  <Application>Microsoft Macintosh PowerPoint</Application>
  <PresentationFormat>On-screen Show (4:3)</PresentationFormat>
  <Paragraphs>82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Xu, Guanghua (Vincent)</dc:creator>
  <cp:lastModifiedBy>Truth Baptist</cp:lastModifiedBy>
  <cp:revision>38</cp:revision>
  <dcterms:created xsi:type="dcterms:W3CDTF">2006-08-16T00:00:00Z</dcterms:created>
  <dcterms:modified xsi:type="dcterms:W3CDTF">2015-03-01T18:00:16Z</dcterms:modified>
</cp:coreProperties>
</file>