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A80E-5028-F94F-8301-CE6CA59797C7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F045-66D8-7C4E-A886-909EBE2A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华文宋体"/>
                <a:ea typeface="华文宋体"/>
                <a:cs typeface="华文宋体"/>
              </a:rPr>
              <a:t>信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心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是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因</a:t>
            </a:r>
            <a:r>
              <a:rPr lang="zh-CN" altLang="en-US" dirty="0">
                <a:latin typeface="华文宋体"/>
                <a:ea typeface="华文宋体"/>
                <a:cs typeface="华文宋体"/>
              </a:rPr>
              <a:t>着爱主而奉献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7:36-50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34622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0143"/>
            <a:ext cx="869932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7:36-50</a:t>
            </a: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12802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260142"/>
            <a:ext cx="9364133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7:36-50 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这段经文说了什么？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小型的神学学术讨论会？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耶稣传的是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叫人赦罪悔改的道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有罪的女人满有感情地亲近耶稣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西门理性地分析耶稣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耶稣的比喻：越体会赦罪的恩典就越爱神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耶稣称赞女人的信心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62288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260142"/>
            <a:ext cx="9364133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7:36-50 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这段经文教导我们什么？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信心是因着爱主而奉献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人越认识到自己的罪，越需要耶稣。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人越体会到赦罪的恩典，越对神感恩。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人越对神感恩，越爱神。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人越爱神，越愿意奉献。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信心有理性的方面，也有感性的方面。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你爱主吗？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你给过主什么呢？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04833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260142"/>
            <a:ext cx="9364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7:36-50 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这段经文要我们做什么？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如果你是基督徒：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踏踏实实地学习做十一奉献。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99977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1842</TotalTime>
  <Words>281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信心是因着爱主而奉献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成为什么样的人？</dc:title>
  <dc:creator>Esther Cen</dc:creator>
  <cp:lastModifiedBy>Esther Cen</cp:lastModifiedBy>
  <cp:revision>55</cp:revision>
  <dcterms:created xsi:type="dcterms:W3CDTF">2014-10-11T15:50:06Z</dcterms:created>
  <dcterms:modified xsi:type="dcterms:W3CDTF">2015-05-15T22:35:07Z</dcterms:modified>
</cp:coreProperties>
</file>