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0" r:id="rId4"/>
    <p:sldId id="257" r:id="rId5"/>
    <p:sldId id="258" r:id="rId6"/>
    <p:sldId id="266" r:id="rId7"/>
    <p:sldId id="262" r:id="rId8"/>
    <p:sldId id="259" r:id="rId9"/>
    <p:sldId id="264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247" autoAdjust="0"/>
  </p:normalViewPr>
  <p:slideViewPr>
    <p:cSldViewPr>
      <p:cViewPr varScale="1">
        <p:scale>
          <a:sx n="26" d="100"/>
          <a:sy n="26" d="100"/>
        </p:scale>
        <p:origin x="-1963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73" y="7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AE5DC-F5C9-40DB-BCE3-CDB991EEC5A8}" type="datetimeFigureOut">
              <a:rPr lang="en-CA" smtClean="0"/>
              <a:t>02/05/2015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C74E6-1EC1-40D8-AAF7-83C2044D8C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2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74E6-1EC1-40D8-AAF7-83C2044D8C8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2914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74E6-1EC1-40D8-AAF7-83C2044D8C8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172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74E6-1EC1-40D8-AAF7-83C2044D8C8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985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74E6-1EC1-40D8-AAF7-83C2044D8C83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3792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74E6-1EC1-40D8-AAF7-83C2044D8C8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826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74E6-1EC1-40D8-AAF7-83C2044D8C8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849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74E6-1EC1-40D8-AAF7-83C2044D8C83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0894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74E6-1EC1-40D8-AAF7-83C2044D8C8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480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74E6-1EC1-40D8-AAF7-83C2044D8C8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5994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C74E6-1EC1-40D8-AAF7-83C2044D8C83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298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13BD-3EAD-41DF-9C36-D52AAE3D2CAF}" type="datetimeFigureOut">
              <a:rPr lang="en-CA" smtClean="0"/>
              <a:t>02/05/2015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5B1-B543-42EC-84F5-63E9497630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073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13BD-3EAD-41DF-9C36-D52AAE3D2CAF}" type="datetimeFigureOut">
              <a:rPr lang="en-CA" smtClean="0"/>
              <a:t>02/05/2015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5B1-B543-42EC-84F5-63E9497630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456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13BD-3EAD-41DF-9C36-D52AAE3D2CAF}" type="datetimeFigureOut">
              <a:rPr lang="en-CA" smtClean="0"/>
              <a:t>02/05/2015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5B1-B543-42EC-84F5-63E9497630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295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13BD-3EAD-41DF-9C36-D52AAE3D2CAF}" type="datetimeFigureOut">
              <a:rPr lang="en-CA" smtClean="0"/>
              <a:t>02/05/2015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5B1-B543-42EC-84F5-63E9497630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312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13BD-3EAD-41DF-9C36-D52AAE3D2CAF}" type="datetimeFigureOut">
              <a:rPr lang="en-CA" smtClean="0"/>
              <a:t>02/05/2015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5B1-B543-42EC-84F5-63E9497630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785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13BD-3EAD-41DF-9C36-D52AAE3D2CAF}" type="datetimeFigureOut">
              <a:rPr lang="en-CA" smtClean="0"/>
              <a:t>02/05/2015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5B1-B543-42EC-84F5-63E9497630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157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13BD-3EAD-41DF-9C36-D52AAE3D2CAF}" type="datetimeFigureOut">
              <a:rPr lang="en-CA" smtClean="0"/>
              <a:t>02/05/2015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5B1-B543-42EC-84F5-63E9497630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00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13BD-3EAD-41DF-9C36-D52AAE3D2CAF}" type="datetimeFigureOut">
              <a:rPr lang="en-CA" smtClean="0"/>
              <a:t>02/05/2015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5B1-B543-42EC-84F5-63E9497630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86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13BD-3EAD-41DF-9C36-D52AAE3D2CAF}" type="datetimeFigureOut">
              <a:rPr lang="en-CA" smtClean="0"/>
              <a:t>02/05/2015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5B1-B543-42EC-84F5-63E9497630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884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13BD-3EAD-41DF-9C36-D52AAE3D2CAF}" type="datetimeFigureOut">
              <a:rPr lang="en-CA" smtClean="0"/>
              <a:t>02/05/2015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5B1-B543-42EC-84F5-63E9497630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161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13BD-3EAD-41DF-9C36-D52AAE3D2CAF}" type="datetimeFigureOut">
              <a:rPr lang="en-CA" smtClean="0"/>
              <a:t>02/05/2015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5B1-B543-42EC-84F5-63E9497630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551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813BD-3EAD-41DF-9C36-D52AAE3D2CAF}" type="datetimeFigureOut">
              <a:rPr lang="en-CA" smtClean="0"/>
              <a:t>02/05/2015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675B1-B543-42EC-84F5-63E9497630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28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962871"/>
          </a:xfrm>
        </p:spPr>
        <p:txBody>
          <a:bodyPr>
            <a:normAutofit/>
          </a:bodyPr>
          <a:lstStyle/>
          <a:p>
            <a:r>
              <a:rPr lang="zh-CN" altLang="en-US" sz="6000" b="1" dirty="0" smtClean="0"/>
              <a:t>信</a:t>
            </a:r>
            <a:r>
              <a:rPr lang="zh-CN" altLang="en-US" sz="6000" b="1" dirty="0" smtClean="0"/>
              <a:t>心</a:t>
            </a:r>
            <a:r>
              <a:rPr lang="en-CA" altLang="zh-CN" sz="6000" b="1" dirty="0" smtClean="0"/>
              <a:t>: </a:t>
            </a:r>
            <a:r>
              <a:rPr lang="zh-CN" altLang="en-US" sz="6000" b="1" dirty="0" smtClean="0"/>
              <a:t>犯</a:t>
            </a:r>
            <a:r>
              <a:rPr lang="zh-CN" altLang="en-US" sz="6000" b="1" dirty="0" smtClean="0"/>
              <a:t>错后悔改</a:t>
            </a:r>
            <a:r>
              <a:rPr lang="en-US" altLang="zh-CN" sz="6000" b="1" dirty="0" smtClean="0"/>
              <a:t/>
            </a:r>
            <a:br>
              <a:rPr lang="en-US" altLang="zh-CN" sz="6000" b="1" dirty="0" smtClean="0"/>
            </a:br>
            <a:r>
              <a:rPr lang="en-US" altLang="zh-CN" b="1" dirty="0"/>
              <a:t/>
            </a:r>
            <a:br>
              <a:rPr lang="en-US" altLang="zh-CN" b="1" dirty="0"/>
            </a:br>
            <a:r>
              <a:rPr lang="zh-CN" altLang="en-US" b="1" dirty="0" smtClean="0"/>
              <a:t>我有罪吗？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>为什么要悔改？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/>
              <a:t>向谁悔改？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88562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760640"/>
          </a:xfrm>
        </p:spPr>
        <p:txBody>
          <a:bodyPr>
            <a:normAutofit/>
          </a:bodyPr>
          <a:lstStyle/>
          <a:p>
            <a:pPr algn="l"/>
            <a:r>
              <a:rPr lang="zh-CN" altLang="en-US" b="1" dirty="0" smtClean="0"/>
              <a:t>求 </a:t>
            </a:r>
            <a:r>
              <a:rPr lang="zh-CN" altLang="en-US" b="1" dirty="0"/>
              <a:t>你 掩 面 不 看 我 的 罪 ， 涂 抹 我 一 切 的 罪 孽 。</a:t>
            </a:r>
            <a:br>
              <a:rPr lang="zh-CN" altLang="en-US" b="1" dirty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>神 </a:t>
            </a:r>
            <a:r>
              <a:rPr lang="zh-CN" altLang="en-US" b="1" dirty="0"/>
              <a:t>阿 ， 求 你 为 我 造 清 洁 的 心 ， 使 我 里 面 重 新 有 正 直 的 灵 </a:t>
            </a:r>
            <a:r>
              <a:rPr lang="zh-CN" altLang="en-US" b="1" dirty="0" smtClean="0"/>
              <a:t>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995248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5170586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dirty="0"/>
              <a:t>我有罪吗</a:t>
            </a:r>
            <a:r>
              <a:rPr lang="zh-CN" altLang="en-US" b="1" dirty="0" smtClean="0"/>
              <a:t>？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/>
              <a:t> </a:t>
            </a:r>
            <a:r>
              <a:rPr lang="en-US" altLang="zh-CN" b="1" dirty="0" smtClean="0"/>
              <a:t>  -- </a:t>
            </a:r>
            <a:r>
              <a:rPr lang="zh-CN" altLang="en-US" b="1" dirty="0" smtClean="0"/>
              <a:t>人人都有罪</a:t>
            </a:r>
            <a:r>
              <a:rPr lang="zh-CN" altLang="en-US" b="1" dirty="0"/>
              <a:t/>
            </a:r>
            <a:br>
              <a:rPr lang="zh-CN" altLang="en-US" b="1" dirty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>为</a:t>
            </a:r>
            <a:r>
              <a:rPr lang="zh-CN" altLang="en-US" b="1" dirty="0"/>
              <a:t>什么要悔改</a:t>
            </a:r>
            <a:r>
              <a:rPr lang="zh-CN" altLang="en-US" b="1" dirty="0" smtClean="0"/>
              <a:t>？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>   -- </a:t>
            </a:r>
            <a:r>
              <a:rPr lang="zh-TW" altLang="en-US" b="1" dirty="0" smtClean="0"/>
              <a:t>洁</a:t>
            </a:r>
            <a:r>
              <a:rPr lang="zh-TW" altLang="en-US" b="1" dirty="0"/>
              <a:t>净成</a:t>
            </a:r>
            <a:r>
              <a:rPr lang="zh-TW" altLang="en-US" b="1" dirty="0" smtClean="0"/>
              <a:t>圣</a:t>
            </a:r>
            <a:r>
              <a:rPr lang="zh-CN" altLang="en-US" b="1" dirty="0" smtClean="0"/>
              <a:t>，追求</a:t>
            </a:r>
            <a:r>
              <a:rPr lang="zh-TW" altLang="en-US" b="1" dirty="0" smtClean="0"/>
              <a:t>圣</a:t>
            </a:r>
            <a:r>
              <a:rPr lang="zh-CN" altLang="en-US" b="1" dirty="0" smtClean="0"/>
              <a:t>洁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CN" altLang="en-US" b="1" dirty="0" smtClean="0"/>
              <a:t>向</a:t>
            </a:r>
            <a:r>
              <a:rPr lang="zh-CN" altLang="en-US" b="1" dirty="0"/>
              <a:t>谁悔改</a:t>
            </a:r>
            <a:r>
              <a:rPr lang="zh-CN" altLang="en-US" b="1" dirty="0" smtClean="0"/>
              <a:t>？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/>
              <a:t> </a:t>
            </a:r>
            <a:r>
              <a:rPr lang="en-US" altLang="zh-CN" b="1" dirty="0" smtClean="0"/>
              <a:t>  -- </a:t>
            </a:r>
            <a:r>
              <a:rPr lang="zh-CN" altLang="en-US" b="1" dirty="0" smtClean="0"/>
              <a:t>神， 与你得罪的人合好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57308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我有罪吗？</a:t>
            </a:r>
            <a:endParaRPr lang="en-CA" b="1" dirty="0"/>
          </a:p>
        </p:txBody>
      </p:sp>
      <p:sp>
        <p:nvSpPr>
          <p:cNvPr id="3" name="Rectangle 2"/>
          <p:cNvSpPr/>
          <p:nvPr/>
        </p:nvSpPr>
        <p:spPr>
          <a:xfrm>
            <a:off x="251520" y="1194291"/>
            <a:ext cx="83515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/>
              <a:t>十条诫</a:t>
            </a:r>
            <a:r>
              <a:rPr lang="zh-CN" altLang="en-US" sz="2800" b="1" dirty="0" smtClean="0"/>
              <a:t>命 </a:t>
            </a:r>
            <a:r>
              <a:rPr lang="zh-CN" altLang="en-US" sz="2800" b="1" dirty="0"/>
              <a:t>　</a:t>
            </a:r>
            <a:r>
              <a:rPr lang="en-US" altLang="zh-CN" sz="2800" b="1" dirty="0"/>
              <a:t>(</a:t>
            </a:r>
            <a:r>
              <a:rPr lang="zh-CN" altLang="en-US" sz="2800" b="1" dirty="0"/>
              <a:t>出</a:t>
            </a:r>
            <a:r>
              <a:rPr lang="en-US" altLang="zh-CN" sz="2800" b="1" dirty="0"/>
              <a:t>20)</a:t>
            </a:r>
          </a:p>
          <a:p>
            <a:r>
              <a:rPr lang="zh-CN" altLang="en-US" sz="2800" b="1" dirty="0"/>
              <a:t>　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．除了我以外，你不可有别的神。</a:t>
            </a:r>
          </a:p>
          <a:p>
            <a:r>
              <a:rPr lang="zh-CN" altLang="en-US" sz="2800" b="1" dirty="0"/>
              <a:t>　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．不可为自己雕刻偶像，不可跪拜那些像，也不可事奉它。</a:t>
            </a:r>
          </a:p>
          <a:p>
            <a:r>
              <a:rPr lang="zh-CN" altLang="en-US" sz="2800" b="1" dirty="0"/>
              <a:t>　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．不可妄称耶和华你神的名。</a:t>
            </a:r>
          </a:p>
          <a:p>
            <a:r>
              <a:rPr lang="zh-CN" altLang="en-US" sz="2800" b="1" dirty="0"/>
              <a:t>　</a:t>
            </a:r>
            <a:r>
              <a:rPr lang="en-US" altLang="zh-CN" sz="2800" b="1" dirty="0"/>
              <a:t>4</a:t>
            </a:r>
            <a:r>
              <a:rPr lang="zh-CN" altLang="en-US" sz="2800" b="1" dirty="0"/>
              <a:t>．当记念安息日，守为圣日。</a:t>
            </a:r>
          </a:p>
          <a:p>
            <a:r>
              <a:rPr lang="zh-CN" altLang="en-US" sz="2800" b="1" dirty="0"/>
              <a:t>　</a:t>
            </a:r>
            <a:r>
              <a:rPr lang="en-US" altLang="zh-CN" sz="2800" b="1" dirty="0"/>
              <a:t>5</a:t>
            </a:r>
            <a:r>
              <a:rPr lang="zh-CN" altLang="en-US" sz="2800" b="1" dirty="0"/>
              <a:t>．当孝敬父母。</a:t>
            </a:r>
          </a:p>
          <a:p>
            <a:r>
              <a:rPr lang="zh-CN" altLang="en-US" sz="2800" b="1" dirty="0"/>
              <a:t>　</a:t>
            </a:r>
            <a:r>
              <a:rPr lang="en-US" altLang="zh-CN" sz="2800" b="1" dirty="0"/>
              <a:t>6</a:t>
            </a:r>
            <a:r>
              <a:rPr lang="zh-CN" altLang="en-US" sz="2800" b="1" dirty="0"/>
              <a:t>．不可杀人。</a:t>
            </a:r>
          </a:p>
          <a:p>
            <a:r>
              <a:rPr lang="zh-CN" altLang="en-US" sz="2800" b="1" dirty="0"/>
              <a:t>　</a:t>
            </a:r>
            <a:r>
              <a:rPr lang="en-US" altLang="zh-CN" sz="2800" b="1" dirty="0"/>
              <a:t>7</a:t>
            </a:r>
            <a:r>
              <a:rPr lang="zh-CN" altLang="en-US" sz="2800" b="1" dirty="0"/>
              <a:t>．不可奸淫。</a:t>
            </a:r>
          </a:p>
          <a:p>
            <a:r>
              <a:rPr lang="zh-CN" altLang="en-US" sz="2800" b="1" dirty="0"/>
              <a:t>　</a:t>
            </a:r>
            <a:r>
              <a:rPr lang="en-US" altLang="zh-CN" sz="2800" b="1" dirty="0"/>
              <a:t>8</a:t>
            </a:r>
            <a:r>
              <a:rPr lang="zh-CN" altLang="en-US" sz="2800" b="1" dirty="0"/>
              <a:t>．不可偷盗。</a:t>
            </a:r>
          </a:p>
          <a:p>
            <a:r>
              <a:rPr lang="zh-CN" altLang="en-US" sz="2800" b="1" dirty="0"/>
              <a:t>　</a:t>
            </a:r>
            <a:r>
              <a:rPr lang="en-US" altLang="zh-CN" sz="2800" b="1" dirty="0"/>
              <a:t>9</a:t>
            </a:r>
            <a:r>
              <a:rPr lang="zh-CN" altLang="en-US" sz="2800" b="1" dirty="0"/>
              <a:t>．不可作假见证陷害人。</a:t>
            </a:r>
          </a:p>
          <a:p>
            <a:r>
              <a:rPr lang="zh-CN" altLang="en-US" sz="2800" b="1" dirty="0"/>
              <a:t>　</a:t>
            </a:r>
            <a:r>
              <a:rPr lang="en-US" altLang="zh-CN" sz="2800" b="1" dirty="0"/>
              <a:t>10</a:t>
            </a:r>
            <a:r>
              <a:rPr lang="zh-CN" altLang="en-US" sz="2800" b="1" dirty="0"/>
              <a:t>．不可贪心。</a:t>
            </a:r>
          </a:p>
        </p:txBody>
      </p:sp>
    </p:spTree>
    <p:extLst>
      <p:ext uri="{BB962C8B-B14F-4D97-AF65-F5344CB8AC3E}">
        <p14:creationId xmlns:p14="http://schemas.microsoft.com/office/powerpoint/2010/main" val="84617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我有罪吗？</a:t>
            </a:r>
            <a:endParaRPr lang="en-CA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492896"/>
            <a:ext cx="74168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你</a:t>
            </a:r>
            <a:r>
              <a:rPr lang="zh-CN" altLang="en-US" sz="3600" b="1" dirty="0"/>
              <a:t>要尽心、尽性、尽力、尽意爱主你的上帝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endParaRPr lang="en-US" altLang="zh-CN" sz="3600" b="1" dirty="0" smtClean="0"/>
          </a:p>
          <a:p>
            <a:r>
              <a:rPr lang="zh-CN" altLang="en-US" sz="3600" b="1" dirty="0" smtClean="0"/>
              <a:t>要</a:t>
            </a:r>
            <a:r>
              <a:rPr lang="zh-CN" altLang="en-US" sz="3600" b="1" dirty="0"/>
              <a:t>爱人如己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endParaRPr lang="en-US" altLang="zh-CN" dirty="0"/>
          </a:p>
          <a:p>
            <a:r>
              <a:rPr lang="zh-CN" altLang="en-US" dirty="0" smtClean="0"/>
              <a:t>（</a:t>
            </a:r>
            <a:r>
              <a:rPr lang="zh-CN" altLang="en-US" dirty="0"/>
              <a:t>太</a:t>
            </a:r>
            <a:r>
              <a:rPr lang="en-US" altLang="zh-CN" dirty="0"/>
              <a:t>22:37-40.</a:t>
            </a:r>
            <a:r>
              <a:rPr lang="zh-CN" altLang="en-US" dirty="0"/>
              <a:t>路</a:t>
            </a:r>
            <a:r>
              <a:rPr lang="en-US" altLang="zh-CN" dirty="0"/>
              <a:t>10:25-28.</a:t>
            </a:r>
            <a:r>
              <a:rPr lang="zh-CN" altLang="en-US" dirty="0"/>
              <a:t>罗</a:t>
            </a:r>
            <a:r>
              <a:rPr lang="en-US" altLang="zh-CN" dirty="0"/>
              <a:t>13:8-10.</a:t>
            </a:r>
            <a:r>
              <a:rPr lang="zh-CN" altLang="en-US" dirty="0"/>
              <a:t>加</a:t>
            </a:r>
            <a:r>
              <a:rPr lang="en-US" altLang="zh-CN" dirty="0"/>
              <a:t>5:14</a:t>
            </a:r>
            <a:r>
              <a:rPr lang="zh-CN" altLang="en-US" dirty="0"/>
              <a:t>）。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4964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zh-TW" altLang="en-US" b="1" dirty="0" smtClean="0"/>
              <a:t>撒母耳記下 </a:t>
            </a:r>
            <a:r>
              <a:rPr lang="en-US" altLang="zh-TW" b="1" dirty="0" smtClean="0"/>
              <a:t>12:1</a:t>
            </a:r>
            <a:r>
              <a:rPr lang="en-US" altLang="zh-CN" b="1" dirty="0" smtClean="0"/>
              <a:t>-25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55208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l"/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b="1" dirty="0" smtClean="0"/>
              <a:t> </a:t>
            </a:r>
            <a:r>
              <a:rPr lang="zh-CN" altLang="en-US" sz="4000" b="1" dirty="0" smtClean="0"/>
              <a:t>大 </a:t>
            </a:r>
            <a:r>
              <a:rPr lang="zh-CN" altLang="en-US" sz="4000" b="1" dirty="0" smtClean="0"/>
              <a:t>卫 就 甚 恼 怒 那 人 ， 对 拿 单 说 ， 我 指 着 永 生 的 耶 和 华 起 誓 ， 行 这 事 的 人 该 死 </a:t>
            </a:r>
            <a:r>
              <a:rPr lang="zh-CN" altLang="en-US" sz="4000" b="1" dirty="0" smtClean="0"/>
              <a:t>。</a:t>
            </a:r>
            <a:r>
              <a:rPr lang="en-US" altLang="zh-CN" sz="4000" b="1" dirty="0"/>
              <a:t> </a:t>
            </a:r>
            <a:r>
              <a:rPr lang="zh-CN" altLang="en-US" sz="4000" b="1" dirty="0" smtClean="0"/>
              <a:t>他 </a:t>
            </a:r>
            <a:r>
              <a:rPr lang="zh-CN" altLang="en-US" sz="4000" b="1" dirty="0" smtClean="0"/>
              <a:t>必 偿 还 羊 羔 四 倍 。 因 为 他 行 这 事 ， 没 有 怜 恤 的 心 。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US" altLang="zh-CN" sz="4000" b="1" dirty="0"/>
              <a:t/>
            </a:r>
            <a:br>
              <a:rPr lang="en-US" altLang="zh-CN" sz="4000" b="1" dirty="0"/>
            </a:b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182182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424936" cy="2810743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拿 </a:t>
            </a:r>
            <a:r>
              <a:rPr lang="zh-CN" altLang="en-US" b="1" dirty="0"/>
              <a:t>单 对 大 卫 说 </a:t>
            </a:r>
            <a:r>
              <a:rPr lang="zh-CN" altLang="en-US" b="1" dirty="0" smtClean="0"/>
              <a:t>，你 </a:t>
            </a:r>
            <a:r>
              <a:rPr lang="zh-CN" altLang="en-US" b="1" dirty="0"/>
              <a:t>就 是 那 人 。</a:t>
            </a:r>
            <a:br>
              <a:rPr lang="zh-CN" altLang="en-US" b="1" dirty="0"/>
            </a:br>
            <a:r>
              <a:rPr lang="zh-CN" altLang="en-US" b="1" dirty="0"/>
              <a:t/>
            </a:r>
            <a:br>
              <a:rPr lang="zh-CN" altLang="en-US" b="1" dirty="0"/>
            </a:br>
            <a:r>
              <a:rPr lang="zh-CN" altLang="en-US" b="1" dirty="0"/>
              <a:t>大 卫认</a:t>
            </a:r>
            <a:r>
              <a:rPr lang="zh-CN" altLang="en-US" b="1" dirty="0" smtClean="0"/>
              <a:t>罪：我</a:t>
            </a:r>
            <a:r>
              <a:rPr lang="zh-CN" altLang="en-US" b="1" dirty="0"/>
              <a:t>得罪耶和华了！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985688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5184576"/>
          </a:xfrm>
        </p:spPr>
        <p:txBody>
          <a:bodyPr>
            <a:normAutofit/>
          </a:bodyPr>
          <a:lstStyle/>
          <a:p>
            <a:pPr algn="l"/>
            <a:r>
              <a:rPr lang="zh-CN" altLang="en-US" b="1" dirty="0" smtClean="0"/>
              <a:t>只 </a:t>
            </a:r>
            <a:r>
              <a:rPr lang="zh-CN" altLang="en-US" b="1" dirty="0" smtClean="0"/>
              <a:t>是 你 行 这 事 ， 叫 耶 和 华 的 仇 敌 大 得 亵 渎 的 机 会 </a:t>
            </a:r>
            <a:r>
              <a:rPr lang="zh-CN" altLang="en-US" b="1" dirty="0" smtClean="0"/>
              <a:t>。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>约 </a:t>
            </a:r>
            <a:r>
              <a:rPr lang="zh-CN" altLang="en-US" b="1" dirty="0"/>
              <a:t>伯 记 </a:t>
            </a:r>
            <a:r>
              <a:rPr lang="en-US" altLang="zh-CN" b="1" dirty="0" smtClean="0"/>
              <a:t>1:6-8</a:t>
            </a:r>
            <a:r>
              <a:rPr lang="zh-CN" altLang="en-US" b="1" dirty="0"/>
              <a:t/>
            </a:r>
            <a:br>
              <a:rPr lang="zh-CN" altLang="en-US" b="1" dirty="0"/>
            </a:br>
            <a:r>
              <a:rPr lang="en-US" altLang="zh-CN" b="1" dirty="0"/>
              <a:t/>
            </a:r>
            <a:br>
              <a:rPr lang="en-US" altLang="zh-CN" b="1" dirty="0"/>
            </a:b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967845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832648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罪</a:t>
            </a:r>
            <a:r>
              <a:rPr lang="zh-CN" altLang="en-US" b="1" dirty="0" smtClean="0"/>
              <a:t>可以得</a:t>
            </a:r>
            <a:r>
              <a:rPr lang="zh-CN" altLang="en-US" b="1" dirty="0" smtClean="0"/>
              <a:t>着赦免，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>但会造成后果。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558484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2938338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诗</a:t>
            </a:r>
            <a:r>
              <a:rPr lang="zh-CN" altLang="en-US" sz="4800" b="1" dirty="0" smtClean="0"/>
              <a:t>篇： </a:t>
            </a:r>
            <a:r>
              <a:rPr lang="en-US" altLang="zh-CN" sz="4800" b="1" dirty="0" smtClean="0"/>
              <a:t>51</a:t>
            </a:r>
            <a:endParaRPr lang="en-CA" sz="4800" b="1" dirty="0"/>
          </a:p>
        </p:txBody>
      </p:sp>
    </p:spTree>
    <p:extLst>
      <p:ext uri="{BB962C8B-B14F-4D97-AF65-F5344CB8AC3E}">
        <p14:creationId xmlns:p14="http://schemas.microsoft.com/office/powerpoint/2010/main" val="316390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148</Words>
  <Application>Microsoft Office PowerPoint</Application>
  <PresentationFormat>On-screen Show (4:3)</PresentationFormat>
  <Paragraphs>37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信心: 犯错后悔改  我有罪吗？ 为什么要悔改？ 向谁悔改？</vt:lpstr>
      <vt:lpstr>我有罪吗？</vt:lpstr>
      <vt:lpstr>我有罪吗？</vt:lpstr>
      <vt:lpstr>撒母耳記下 12:1-25</vt:lpstr>
      <vt:lpstr>  大 卫 就 甚 恼 怒 那 人 ， 对 拿 单 说 ， 我 指 着 永 生 的 耶 和 华 起 誓 ， 行 这 事 的 人 该 死 。 他 必 偿 还 羊 羔 四 倍 。 因 为 他 行 这 事 ， 没 有 怜 恤 的 心 。  </vt:lpstr>
      <vt:lpstr>拿 单 对 大 卫 说 ，你 就 是 那 人 。  大 卫认罪：我得罪耶和华了！ </vt:lpstr>
      <vt:lpstr>只 是 你 行 这 事 ， 叫 耶 和 华 的 仇 敌 大 得 亵 渎 的 机 会 。  约 伯 记 1:6-8  </vt:lpstr>
      <vt:lpstr>罪可以得着赦免， 但会造成后果。</vt:lpstr>
      <vt:lpstr>诗篇： 51</vt:lpstr>
      <vt:lpstr>求 你 掩 面 不 看 我 的 罪 ， 涂 抹 我 一 切 的 罪 孽 。  神 阿 ， 求 你 为 我 造 清 洁 的 心 ， 使 我 里 面 重 新 有 正 直 的 灵 。</vt:lpstr>
      <vt:lpstr>我有罪吗？    -- 人人都有罪  为什么要悔改？    -- 洁净成圣，追求圣洁  向谁悔改？    -- 神， 与你得罪的人合好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信心是犯错后悔过</dc:title>
  <dc:creator>Hude Quan</dc:creator>
  <cp:lastModifiedBy>Hude Quan</cp:lastModifiedBy>
  <cp:revision>19</cp:revision>
  <dcterms:created xsi:type="dcterms:W3CDTF">2015-04-27T03:18:45Z</dcterms:created>
  <dcterms:modified xsi:type="dcterms:W3CDTF">2015-05-03T03:19:51Z</dcterms:modified>
</cp:coreProperties>
</file>