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9" r:id="rId3"/>
    <p:sldId id="263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0F8DAFB-FB60-F148-B4A6-B9E8FF4BD48C}">
          <p14:sldIdLst>
            <p14:sldId id="264"/>
            <p14:sldId id="259"/>
            <p14:sldId id="263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157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9C77-C6FE-2945-A920-F4EB01058EEB}" type="datetimeFigureOut">
              <a:rPr lang="en-US" smtClean="0"/>
              <a:t>15-05-24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BAFE-D7F6-D249-A065-D3DBB89A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117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9C77-C6FE-2945-A920-F4EB01058EEB}" type="datetimeFigureOut">
              <a:rPr lang="en-US" smtClean="0"/>
              <a:t>15-05-24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BAFE-D7F6-D249-A065-D3DBB89A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73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9C77-C6FE-2945-A920-F4EB01058EEB}" type="datetimeFigureOut">
              <a:rPr lang="en-US" smtClean="0"/>
              <a:t>15-05-24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BAFE-D7F6-D249-A065-D3DBB89A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187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9C77-C6FE-2945-A920-F4EB01058EEB}" type="datetimeFigureOut">
              <a:rPr lang="en-US" smtClean="0"/>
              <a:t>15-05-24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BAFE-D7F6-D249-A065-D3DBB89A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882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9C77-C6FE-2945-A920-F4EB01058EEB}" type="datetimeFigureOut">
              <a:rPr lang="en-US" smtClean="0"/>
              <a:t>15-05-24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BAFE-D7F6-D249-A065-D3DBB89A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102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9C77-C6FE-2945-A920-F4EB01058EEB}" type="datetimeFigureOut">
              <a:rPr lang="en-US" smtClean="0"/>
              <a:t>15-05-24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BAFE-D7F6-D249-A065-D3DBB89A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69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9C77-C6FE-2945-A920-F4EB01058EEB}" type="datetimeFigureOut">
              <a:rPr lang="en-US" smtClean="0"/>
              <a:t>15-05-24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BAFE-D7F6-D249-A065-D3DBB89A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02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9C77-C6FE-2945-A920-F4EB01058EEB}" type="datetimeFigureOut">
              <a:rPr lang="en-US" smtClean="0"/>
              <a:t>15-05-24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BAFE-D7F6-D249-A065-D3DBB89A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155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9C77-C6FE-2945-A920-F4EB01058EEB}" type="datetimeFigureOut">
              <a:rPr lang="en-US" smtClean="0"/>
              <a:t>15-05-24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BAFE-D7F6-D249-A065-D3DBB89A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19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9C77-C6FE-2945-A920-F4EB01058EEB}" type="datetimeFigureOut">
              <a:rPr lang="en-US" smtClean="0"/>
              <a:t>15-05-24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BAFE-D7F6-D249-A065-D3DBB89A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702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E9C77-C6FE-2945-A920-F4EB01058EEB}" type="datetimeFigureOut">
              <a:rPr lang="en-US" smtClean="0"/>
              <a:t>15-05-24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3BAFE-D7F6-D249-A065-D3DBB89A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1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E9C77-C6FE-2945-A920-F4EB01058EEB}" type="datetimeFigureOut">
              <a:rPr lang="en-US" smtClean="0"/>
              <a:t>15-05-24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3BAFE-D7F6-D249-A065-D3DBB89AD8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16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65"/>
            <a:ext cx="8229600" cy="5623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400" b="1" dirty="0" smtClean="0"/>
              <a:t>在舒适富裕的生活中信靠顺服神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70267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65"/>
            <a:ext cx="8229600" cy="562345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zh-CN" altLang="en-US" sz="3800" b="1" dirty="0" smtClean="0"/>
              <a:t>申命记</a:t>
            </a:r>
            <a:r>
              <a:rPr lang="en-US" altLang="zh-CN" sz="3800" b="1" dirty="0" smtClean="0"/>
              <a:t>8:11-19</a:t>
            </a:r>
            <a:r>
              <a:rPr lang="en-US" altLang="zh-CN" dirty="0" smtClean="0"/>
              <a:t>—— </a:t>
            </a:r>
            <a:r>
              <a:rPr lang="zh-CN" altLang="en-US" dirty="0" smtClean="0"/>
              <a:t>你要谨慎，免得忘记耶和华你的神，不守他的诫命、典章、律例，就是我今日所吩咐你的。恐怕你吃得饱足，建造美好的房屋居住；你的牛羊加多，你的金银增添，并你所有的全都加赠，你就心高气傲，忘记耶和华你的神，就是将你从埃及的为奴之家领出来的。引你经过那大而可怕的旷野，那里有火蛇、蝎子、干旱无水之地。他曾为你使水从坚硬的磐石中流出来。又在旷野，将你列祖所不认识的吗哪赐给你吃，是要苦炼你，试验你，叫你终久享福。恐怕你心里说：这货财是我力量，我能力得来的。你要记念耶和华你的神，因为得货财的力量是他给你的，为要坚定他向你列祖起誓所立的约，像今日一样。你若忘记耶和华你的神，随从别神，事奉敬拜，你们必定灭亡，这是我今日警戒你们的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225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7166"/>
            <a:ext cx="8229600" cy="519899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zh-CN" altLang="en-US" b="1" dirty="0" smtClean="0"/>
              <a:t>怎样</a:t>
            </a:r>
            <a:r>
              <a:rPr lang="zh-CN" altLang="en-US" b="1" dirty="0"/>
              <a:t>才能不随从魔鬼的心意，随从神的心意呢？靠着耶稣基督。</a:t>
            </a:r>
            <a:endParaRPr lang="en-US" b="1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1</a:t>
            </a:r>
            <a:r>
              <a:rPr lang="zh-CN" altLang="en-US" dirty="0"/>
              <a:t>、不要忘记</a:t>
            </a:r>
            <a:r>
              <a:rPr lang="zh-CN" altLang="en-US" dirty="0" smtClean="0"/>
              <a:t>神，不要忘记神造我们的目的，和耶稣为我们死在十字架上的目的；</a:t>
            </a:r>
            <a:endParaRPr lang="en-US" altLang="zh-CN" dirty="0" smtClean="0"/>
          </a:p>
          <a:p>
            <a:endParaRPr lang="en-US" dirty="0"/>
          </a:p>
          <a:p>
            <a:r>
              <a:rPr lang="en-US" dirty="0"/>
              <a:t>2</a:t>
            </a:r>
            <a:r>
              <a:rPr lang="zh-CN" altLang="en-US" dirty="0"/>
              <a:t>、时常思想神：思想神的话，读神的话，从各种基督徒的聚会中听神的声音，通过祷告经常与神交通</a:t>
            </a:r>
            <a:r>
              <a:rPr lang="zh-CN" altLang="en-US" dirty="0" smtClean="0"/>
              <a:t>；</a:t>
            </a:r>
            <a:r>
              <a:rPr lang="en-US" altLang="zh-CN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3</a:t>
            </a:r>
            <a:r>
              <a:rPr lang="zh-CN" altLang="en-US" dirty="0"/>
              <a:t>、坚持做神所</a:t>
            </a:r>
            <a:r>
              <a:rPr lang="zh-CN" altLang="en-US" dirty="0" smtClean="0"/>
              <a:t>喜悦的事；</a:t>
            </a:r>
            <a:endParaRPr lang="en-US" altLang="zh-CN" dirty="0" smtClean="0"/>
          </a:p>
          <a:p>
            <a:endParaRPr lang="en-US" dirty="0" smtClean="0"/>
          </a:p>
          <a:p>
            <a:r>
              <a:rPr lang="en-US" dirty="0" smtClean="0"/>
              <a:t>4</a:t>
            </a:r>
            <a:r>
              <a:rPr lang="zh-CN" altLang="en-US" dirty="0" smtClean="0"/>
              <a:t>、在我们软弱的时候，靠着神的话语加添我们的力量，让我们度过难关。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1356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iddell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332" y="482317"/>
            <a:ext cx="3769249" cy="5786128"/>
          </a:xfrm>
          <a:prstGeom prst="rect">
            <a:avLst/>
          </a:prstGeom>
        </p:spPr>
      </p:pic>
      <p:pic>
        <p:nvPicPr>
          <p:cNvPr id="6" name="Picture 5" descr="images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644" y="482317"/>
            <a:ext cx="4036024" cy="5753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11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19715</TotalTime>
  <Words>441</Words>
  <Application>Microsoft Macintosh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UH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HAO LI</dc:creator>
  <cp:lastModifiedBy>Truth Baptist</cp:lastModifiedBy>
  <cp:revision>7</cp:revision>
  <cp:lastPrinted>2015-04-22T01:13:40Z</cp:lastPrinted>
  <dcterms:created xsi:type="dcterms:W3CDTF">2015-04-20T13:56:27Z</dcterms:created>
  <dcterms:modified xsi:type="dcterms:W3CDTF">2015-05-24T17:31:00Z</dcterms:modified>
</cp:coreProperties>
</file>