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8" r:id="rId2"/>
    <p:sldId id="289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286" r:id="rId11"/>
    <p:sldId id="287" r:id="rId12"/>
    <p:sldId id="322" r:id="rId13"/>
    <p:sldId id="298" r:id="rId14"/>
    <p:sldId id="299" r:id="rId15"/>
    <p:sldId id="324" r:id="rId16"/>
    <p:sldId id="325" r:id="rId17"/>
    <p:sldId id="327" r:id="rId18"/>
    <p:sldId id="305" r:id="rId19"/>
    <p:sldId id="306" r:id="rId20"/>
    <p:sldId id="307" r:id="rId21"/>
    <p:sldId id="308" r:id="rId22"/>
    <p:sldId id="309" r:id="rId23"/>
    <p:sldId id="311" r:id="rId24"/>
    <p:sldId id="312" r:id="rId25"/>
    <p:sldId id="313" r:id="rId26"/>
    <p:sldId id="314" r:id="rId27"/>
    <p:sldId id="310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6600"/>
    <a:srgbClr val="FFFF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4" autoAdjust="0"/>
    <p:restoredTop sz="94604" autoAdjust="0"/>
  </p:normalViewPr>
  <p:slideViewPr>
    <p:cSldViewPr>
      <p:cViewPr varScale="1">
        <p:scale>
          <a:sx n="66" d="100"/>
          <a:sy n="66" d="100"/>
        </p:scale>
        <p:origin x="-1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EE700-DB88-473C-A151-5C500F9B4E40}" type="datetimeFigureOut">
              <a:rPr lang="zh-CN" altLang="en-US" smtClean="0"/>
              <a:t>15-06-07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8963E-0408-4755-9442-FF881E06B6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95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8963E-0408-4755-9442-FF881E06B60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2A0F-9800-4CB2-A485-B9D6E9A8A164}" type="datetimeFigureOut">
              <a:rPr lang="zh-CN" altLang="en-US" smtClean="0"/>
              <a:pPr/>
              <a:t>15-06-07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492-4168-4E3F-8350-FAA9508EB4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2A0F-9800-4CB2-A485-B9D6E9A8A164}" type="datetimeFigureOut">
              <a:rPr lang="zh-CN" altLang="en-US" smtClean="0"/>
              <a:pPr/>
              <a:t>15-06-07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492-4168-4E3F-8350-FAA9508EB4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2A0F-9800-4CB2-A485-B9D6E9A8A164}" type="datetimeFigureOut">
              <a:rPr lang="zh-CN" altLang="en-US" smtClean="0"/>
              <a:pPr/>
              <a:t>15-06-07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492-4168-4E3F-8350-FAA9508EB4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2A0F-9800-4CB2-A485-B9D6E9A8A164}" type="datetimeFigureOut">
              <a:rPr lang="zh-CN" altLang="en-US" smtClean="0"/>
              <a:pPr/>
              <a:t>15-06-07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492-4168-4E3F-8350-FAA9508EB4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2A0F-9800-4CB2-A485-B9D6E9A8A164}" type="datetimeFigureOut">
              <a:rPr lang="zh-CN" altLang="en-US" smtClean="0"/>
              <a:pPr/>
              <a:t>15-06-07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492-4168-4E3F-8350-FAA9508EB4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2A0F-9800-4CB2-A485-B9D6E9A8A164}" type="datetimeFigureOut">
              <a:rPr lang="zh-CN" altLang="en-US" smtClean="0"/>
              <a:pPr/>
              <a:t>15-06-07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492-4168-4E3F-8350-FAA9508EB4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2A0F-9800-4CB2-A485-B9D6E9A8A164}" type="datetimeFigureOut">
              <a:rPr lang="zh-CN" altLang="en-US" smtClean="0"/>
              <a:pPr/>
              <a:t>15-06-07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492-4168-4E3F-8350-FAA9508EB4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2A0F-9800-4CB2-A485-B9D6E9A8A164}" type="datetimeFigureOut">
              <a:rPr lang="zh-CN" altLang="en-US" smtClean="0"/>
              <a:pPr/>
              <a:t>15-06-07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492-4168-4E3F-8350-FAA9508EB4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2A0F-9800-4CB2-A485-B9D6E9A8A164}" type="datetimeFigureOut">
              <a:rPr lang="zh-CN" altLang="en-US" smtClean="0"/>
              <a:pPr/>
              <a:t>15-06-07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492-4168-4E3F-8350-FAA9508EB4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2A0F-9800-4CB2-A485-B9D6E9A8A164}" type="datetimeFigureOut">
              <a:rPr lang="zh-CN" altLang="en-US" smtClean="0"/>
              <a:pPr/>
              <a:t>15-06-07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492-4168-4E3F-8350-FAA9508EB4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2A0F-9800-4CB2-A485-B9D6E9A8A164}" type="datetimeFigureOut">
              <a:rPr lang="zh-CN" altLang="en-US" smtClean="0"/>
              <a:pPr/>
              <a:t>15-06-07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05492-4168-4E3F-8350-FAA9508EB4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92A0F-9800-4CB2-A485-B9D6E9A8A164}" type="datetimeFigureOut">
              <a:rPr lang="zh-CN" altLang="en-US" smtClean="0"/>
              <a:pPr/>
              <a:t>15-06-07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05492-4168-4E3F-8350-FAA9508EB4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未标题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1b816736faad11981.jpg"/>
          <p:cNvPicPr>
            <a:picLocks noChangeAspect="1"/>
          </p:cNvPicPr>
          <p:nvPr/>
        </p:nvPicPr>
        <p:blipFill>
          <a:blip r:embed="rId2" cstate="print"/>
          <a:srcRect t="5426" r="137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052736"/>
            <a:ext cx="7812360" cy="504138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无论是住在美丽的高山</a:t>
            </a:r>
            <a:b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或是躺卧在阴暗的幽谷</a:t>
            </a:r>
            <a:b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当你抬起头你就会发现</a:t>
            </a:r>
            <a:b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主已为你我而预备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×2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） </a:t>
            </a:r>
            <a:endParaRPr lang="zh-CN" alt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1b816736faad11981.jpg"/>
          <p:cNvPicPr>
            <a:picLocks noChangeAspect="1"/>
          </p:cNvPicPr>
          <p:nvPr/>
        </p:nvPicPr>
        <p:blipFill>
          <a:blip r:embed="rId2" cstate="print"/>
          <a:srcRect t="5426" r="137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052736"/>
            <a:ext cx="7812360" cy="504138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云上太阳它总不改变</a:t>
            </a:r>
            <a:b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虽然小雨洒在脸上</a:t>
            </a:r>
            <a:b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云上太阳它总不改变</a:t>
            </a:r>
            <a:b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哈它不改变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×2</a:t>
            </a: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）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296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-131024115235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052736"/>
            <a:ext cx="7812360" cy="533684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TW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我要向高山</a:t>
            </a: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举目</a:t>
            </a:r>
            <a:endParaRPr lang="en-US" altLang="zh-TW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我的帮助从何来</a:t>
            </a:r>
            <a:r>
              <a:rPr lang="zh-TW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/>
            </a:r>
            <a:br>
              <a:rPr lang="zh-TW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我的帮助从</a:t>
            </a:r>
            <a:endParaRPr lang="en-US" altLang="zh-CN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造天地的耶和华而来</a:t>
            </a:r>
            <a:endParaRPr lang="en-US" altLang="zh-CN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×2</a:t>
            </a: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）</a:t>
            </a:r>
            <a:endParaRPr lang="zh-CN" altLang="en-US" sz="4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-131024115235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052736"/>
            <a:ext cx="7812360" cy="326858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哈里路亚，哈里路亚</a:t>
            </a:r>
            <a:endParaRPr lang="en-US" altLang="zh-CN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哈里路亚，哈里路！</a:t>
            </a:r>
            <a:endParaRPr lang="en-US" altLang="zh-CN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×2</a:t>
            </a: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）</a:t>
            </a:r>
            <a:endParaRPr lang="zh-CN" altLang="en-US" sz="4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-131024115235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8072" y="601861"/>
            <a:ext cx="7812360" cy="590931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男：</a:t>
            </a:r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我要向高山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举目</a:t>
            </a:r>
            <a:endParaRPr lang="en-US" altLang="zh-CN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女：哈里路亚</a:t>
            </a:r>
            <a:endParaRPr lang="en-US" altLang="zh-TW" sz="36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男：我的帮助从何来</a:t>
            </a:r>
            <a:endParaRPr lang="en-US" altLang="zh-CN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女：哈里路亚</a:t>
            </a:r>
            <a:endParaRPr lang="en-US" altLang="zh-CN" sz="36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男：我的帮助从造天地的耶和华而来</a:t>
            </a:r>
            <a:endParaRPr lang="en-US" altLang="zh-CN" sz="3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女：哈里路亚，哈里路！</a:t>
            </a:r>
            <a:endParaRPr lang="en-US" altLang="zh-CN" sz="36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×2</a:t>
            </a:r>
            <a:r>
              <a:rPr lang="zh-CN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）</a:t>
            </a:r>
            <a:endParaRPr lang="zh-CN" alt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2-131024115235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7584" y="2085888"/>
            <a:ext cx="7812360" cy="213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我的帮助从造天地的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耶和华而来！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the-lord-is-my-shephe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556792"/>
            <a:ext cx="7812360" cy="43765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耶和华是我的牧者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我必不至缺乏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他使我趟卧在青草地上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领我在可安歇水边</a:t>
            </a:r>
            <a:endParaRPr lang="zh-CN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98966-9yKV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1412776"/>
            <a:ext cx="7812360" cy="3933384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你使天空绚丽 大地富足</a:t>
            </a:r>
            <a:b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你命江河涌流 群山复苏</a:t>
            </a:r>
            <a:b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你使百鸟欢唱 百花盛开</a:t>
            </a:r>
            <a:b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你赐生命绵延 命令万物</a:t>
            </a:r>
            <a:endParaRPr lang="zh-CN" altLang="en-US" sz="4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the-lord-is-my-shephe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556792"/>
            <a:ext cx="7812360" cy="43765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他使我的灵魂苏醒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为自己的名引导我走義路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我虽然经过死阴的幽谷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也不必怕遭害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the-lord-is-my-shephe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556792"/>
            <a:ext cx="8352928" cy="43765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因为你与我同在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你的杖、你的竿都安慰我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因为你与我同在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在我敌人面前你为我摆设筵席</a:t>
            </a:r>
            <a:endParaRPr lang="zh-CN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the-lord-is-my-shephe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556792"/>
            <a:ext cx="8280920" cy="42842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你用油膏了我的灵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使我的福杯满溢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我一生一世必有慈爱恩惠随着我</a:t>
            </a:r>
            <a:endParaRPr lang="en-US" altLang="zh-CN" sz="4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我要住在耶和华的殿中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the-lord-is-my-shephe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556792"/>
            <a:ext cx="7812360" cy="43765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耶和华是我的牧者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我必不至缺乏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他使我趟卧在青草地上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领我在可安歇水边</a:t>
            </a:r>
            <a:endParaRPr lang="zh-CN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the-lord-is-my-shephe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1556792"/>
            <a:ext cx="7812360" cy="43765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他使我的灵魂苏醒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为自己的名引导我走義路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我虽然经过死阴的幽谷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也不必怕遭害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the-lord-is-my-shepher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556792"/>
            <a:ext cx="8352928" cy="437658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因为你与我同在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你的杖、你的竿都安慰我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因为你与我同在</a:t>
            </a:r>
            <a:endParaRPr lang="en-US" altLang="zh-CN" sz="4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在我敌人面前你为我摆设筵席</a:t>
            </a:r>
            <a:endParaRPr lang="zh-CN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the-lord-is-my-shephe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556792"/>
            <a:ext cx="8280920" cy="428425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你用油膏了我的头</a:t>
            </a:r>
            <a:endParaRPr lang="en-US" altLang="zh-CN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使我的福杯满溢</a:t>
            </a:r>
            <a:endParaRPr lang="en-US" altLang="zh-CN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我一生一世必有慈爱恩惠随着我</a:t>
            </a:r>
            <a:endParaRPr lang="en-US" altLang="zh-CN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我要住在耶和华的殿中</a:t>
            </a:r>
            <a:endParaRPr lang="en-US" altLang="zh-CN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the-lord-is-my-shephe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556792"/>
            <a:ext cx="8280920" cy="124649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6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耶和华的殿直到永远！</a:t>
            </a:r>
            <a:endParaRPr lang="en-US" altLang="zh-CN" sz="6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98966-9yKV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1412776"/>
            <a:ext cx="7812360" cy="42288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哈利路亚 </a:t>
            </a:r>
            <a:endParaRPr lang="en-US" altLang="zh-CN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全能的创造主</a:t>
            </a:r>
            <a:b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哈利路亚 </a:t>
            </a:r>
            <a:endParaRPr lang="en-US" altLang="zh-CN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万国万民都向你跪拜</a:t>
            </a:r>
            <a:endParaRPr lang="zh-CN" altLang="en-US" sz="4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98966-9yKV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1560" y="1412776"/>
            <a:ext cx="7812360" cy="379719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崇山峻岭向你曲膝敬拜</a:t>
            </a:r>
            <a:b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江河湖海为你翩翩起舞</a:t>
            </a:r>
            <a:b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诸天穹苍传扬你的荣耀</a:t>
            </a:r>
            <a:b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日月星宿向你扬声欢呼</a:t>
            </a:r>
            <a:endParaRPr lang="zh-CN" altLang="en-US" sz="4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98966-9yKV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1412776"/>
            <a:ext cx="7812360" cy="42288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哈利路亚 </a:t>
            </a:r>
            <a:endParaRPr lang="en-US" altLang="zh-CN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全能的创造主</a:t>
            </a:r>
            <a:b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哈利路亚 </a:t>
            </a:r>
            <a:endParaRPr lang="en-US" altLang="zh-CN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万国万民都向你跪拜</a:t>
            </a:r>
            <a:endParaRPr lang="zh-CN" altLang="en-US" sz="4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98966-9yKV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412776"/>
            <a:ext cx="7812360" cy="298466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我心赞美你 </a:t>
            </a:r>
            <a:endParaRPr lang="en-US" altLang="zh-CN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永远赞美你</a:t>
            </a:r>
            <a:b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一生要赞美那伟大的创造主</a:t>
            </a:r>
            <a:endParaRPr lang="zh-CN" altLang="en-US" sz="4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98966-9yKV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412776"/>
            <a:ext cx="7812360" cy="42288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哈利路亚 </a:t>
            </a:r>
            <a:endParaRPr lang="en-US" altLang="zh-CN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全能的创造主</a:t>
            </a:r>
            <a:b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哈利路亚 </a:t>
            </a:r>
            <a:endParaRPr lang="en-US" altLang="zh-CN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万国万民都向你跪拜</a:t>
            </a:r>
            <a:endParaRPr lang="zh-CN" altLang="en-US" sz="4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98966-9yKV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1560" y="1412776"/>
            <a:ext cx="7812360" cy="298466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我心赞美你 </a:t>
            </a:r>
            <a:endParaRPr lang="en-US" altLang="zh-CN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永远赞美你</a:t>
            </a:r>
            <a:b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一生要赞美那伟大的创造主</a:t>
            </a:r>
            <a:endParaRPr lang="zh-CN" altLang="en-US" sz="4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98966-9yKV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1412776"/>
            <a:ext cx="7812360" cy="422885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哈利路亚 </a:t>
            </a:r>
            <a:endParaRPr lang="en-US" altLang="zh-CN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全能的创造主</a:t>
            </a:r>
            <a:b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</a:b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哈利路亚 </a:t>
            </a:r>
            <a:endParaRPr lang="en-US" altLang="zh-CN" sz="48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lvl="0" algn="ctr">
              <a:lnSpc>
                <a:spcPct val="130000"/>
              </a:lnSpc>
              <a:spcBef>
                <a:spcPct val="20000"/>
              </a:spcBef>
            </a:pPr>
            <a:r>
              <a:rPr lang="zh-CN" altLang="en-US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万国万民都向你跪拜</a:t>
            </a:r>
            <a:endParaRPr lang="zh-CN" altLang="en-US" sz="4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510</Words>
  <Application>Microsoft Macintosh PowerPoint</Application>
  <PresentationFormat>On-screen Show (4:3)</PresentationFormat>
  <Paragraphs>72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Bruce</dc:creator>
  <cp:lastModifiedBy>Truth Baptist</cp:lastModifiedBy>
  <cp:revision>129</cp:revision>
  <dcterms:created xsi:type="dcterms:W3CDTF">2015-01-28T14:53:27Z</dcterms:created>
  <dcterms:modified xsi:type="dcterms:W3CDTF">2015-06-07T15:53:36Z</dcterms:modified>
</cp:coreProperties>
</file>