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2" r:id="rId2"/>
    <p:sldId id="264" r:id="rId3"/>
    <p:sldId id="271" r:id="rId4"/>
    <p:sldId id="265" r:id="rId5"/>
    <p:sldId id="272" r:id="rId6"/>
    <p:sldId id="273" r:id="rId7"/>
    <p:sldId id="274" r:id="rId8"/>
    <p:sldId id="275" r:id="rId9"/>
    <p:sldId id="276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BA80E-5028-F94F-8301-CE6CA59797C7}" type="datetimeFigureOut">
              <a:rPr lang="en-US" smtClean="0"/>
              <a:t>15-07-25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0F045-66D8-7C4E-A886-909EBE2A5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442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15-07-25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15-07-25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15-07-25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15-07-25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15-07-25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15-07-25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15-07-25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15-07-25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15-07-25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15-07-25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15-07-25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15-07-25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" y="260142"/>
            <a:ext cx="9364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</a:t>
            </a:r>
            <a:endParaRPr lang="en-US" altLang="zh-CN" sz="3600" dirty="0">
              <a:latin typeface="华文宋体"/>
              <a:ea typeface="华文宋体"/>
              <a:cs typeface="华文宋体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29258" y="2059760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怎么样看待牧师</a:t>
            </a:r>
            <a:endParaRPr lang="en-CA" altLang="zh-CN" sz="3600" dirty="0" smtClean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1622886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0234" y="519499"/>
            <a:ext cx="2954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从圣经到生活</a:t>
            </a:r>
            <a:endParaRPr lang="en-US" sz="3600" dirty="0">
              <a:latin typeface="华文宋体"/>
              <a:ea typeface="华文宋体"/>
              <a:cs typeface="华文宋体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9251" y="1518334"/>
            <a:ext cx="664797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尊敬和顺服牧师的权柄</a:t>
            </a:r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US" sz="3600" dirty="0" smtClean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与牧师搭配同工，一起合作</a:t>
            </a:r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US" sz="3600" dirty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以恩典和怜悯造就牧师及其家人</a:t>
            </a:r>
            <a:endParaRPr lang="en-US" sz="3600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3420903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16666" y="662616"/>
            <a:ext cx="82336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怎么样看待牧师？</a:t>
            </a:r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  <a:p>
            <a:pPr marL="571500" indent="-571500">
              <a:buFont typeface="Arial"/>
              <a:buChar char="•"/>
            </a:pPr>
            <a:endParaRPr lang="en-US" altLang="zh-CN" sz="3600" dirty="0">
              <a:latin typeface="华文宋体"/>
              <a:ea typeface="华文宋体"/>
              <a:cs typeface="华文宋体"/>
            </a:endParaRPr>
          </a:p>
          <a:p>
            <a:pPr marL="571500" indent="-571500">
              <a:buFont typeface="Arial"/>
              <a:buChar char="•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雇工？</a:t>
            </a:r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  <a:p>
            <a:pPr marL="571500" indent="-571500">
              <a:buFont typeface="Arial"/>
              <a:buChar char="•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超人？</a:t>
            </a:r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  <a:p>
            <a:pPr marL="571500" indent="-571500">
              <a:buFont typeface="Arial"/>
              <a:buChar char="•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演员？</a:t>
            </a:r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  <a:p>
            <a:pPr marL="571500" indent="-571500">
              <a:buFont typeface="Arial"/>
              <a:buChar char="•"/>
            </a:pPr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CEO</a:t>
            </a:r>
            <a:r>
              <a:rPr lang="en-US" altLang="zh-CN" sz="3600" dirty="0"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（行政总裁）？</a:t>
            </a:r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2008034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16666" y="662616"/>
            <a:ext cx="82336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怎么样看待牧师？</a:t>
            </a:r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  <a:p>
            <a:pPr marL="571500" indent="-571500">
              <a:buFont typeface="Arial"/>
              <a:buChar char="•"/>
            </a:pPr>
            <a:endParaRPr lang="en-US" altLang="zh-CN" sz="3600" dirty="0">
              <a:latin typeface="华文宋体"/>
              <a:ea typeface="华文宋体"/>
              <a:cs typeface="华文宋体"/>
            </a:endParaRPr>
          </a:p>
          <a:p>
            <a:pPr marL="571500" indent="-571500">
              <a:buFont typeface="Arial"/>
              <a:buChar char="•"/>
            </a:pP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神呼召出来的仆人，带领和装备信徒按着神的心意建立神的教会、扩展神的国度。</a:t>
            </a:r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3242502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71500" y="444500"/>
            <a:ext cx="7797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</a:t>
            </a:r>
            <a:endParaRPr lang="en-US" altLang="zh-CN" sz="3600" dirty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第一，尊敬和顺服牧师的权柄</a:t>
            </a:r>
            <a:endParaRPr lang="en-US" altLang="zh-CN" sz="3600" dirty="0">
              <a:latin typeface="华文宋体"/>
              <a:ea typeface="华文宋体"/>
              <a:cs typeface="华文宋体"/>
            </a:endParaRPr>
          </a:p>
          <a:p>
            <a:endParaRPr lang="en-US" altLang="zh-CN" sz="3600" dirty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因为</a:t>
            </a:r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他是被神呼召的、属于神的仆人</a:t>
            </a:r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US" altLang="zh-CN" sz="3600" dirty="0">
              <a:latin typeface="华文宋体"/>
              <a:ea typeface="华文宋体"/>
              <a:cs typeface="华文宋体"/>
            </a:endParaRPr>
          </a:p>
          <a:p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2387977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31800" y="279400"/>
            <a:ext cx="8610600" cy="7355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3600" dirty="0" smtClean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哥林多前书</a:t>
            </a:r>
            <a:r>
              <a:rPr lang="en-US" altLang="zh-CN" sz="3600" dirty="0" smtClean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 </a:t>
            </a:r>
            <a:r>
              <a:rPr lang="en-US" sz="2800" dirty="0" smtClean="0">
                <a:latin typeface="华文宋体"/>
                <a:ea typeface="华文宋体"/>
                <a:cs typeface="华文宋体"/>
              </a:rPr>
              <a:t>1</a:t>
            </a:r>
            <a:r>
              <a:rPr lang="en-US" sz="2800" dirty="0">
                <a:latin typeface="华文宋体"/>
                <a:ea typeface="华文宋体"/>
                <a:cs typeface="华文宋体"/>
              </a:rPr>
              <a:t>:</a:t>
            </a:r>
            <a:r>
              <a:rPr lang="en-US" sz="2800" dirty="0" smtClean="0">
                <a:latin typeface="华文宋体"/>
                <a:ea typeface="华文宋体"/>
                <a:cs typeface="华文宋体"/>
              </a:rPr>
              <a:t>1 </a:t>
            </a:r>
            <a:r>
              <a:rPr lang="ja-JP" altLang="en-US" sz="2800" dirty="0" smtClean="0">
                <a:latin typeface="华文宋体"/>
                <a:ea typeface="华文宋体"/>
                <a:cs typeface="华文宋体"/>
              </a:rPr>
              <a:t>我</a:t>
            </a:r>
            <a:r>
              <a:rPr lang="ja-JP" altLang="en-US" sz="2800" dirty="0">
                <a:latin typeface="华文宋体"/>
                <a:ea typeface="华文宋体"/>
                <a:cs typeface="华文宋体"/>
              </a:rPr>
              <a:t>是保罗；由于上帝的旨意，我蒙召作基督耶稣的使徒</a:t>
            </a:r>
            <a:r>
              <a:rPr lang="ja-JP" altLang="en-US" sz="2800" dirty="0" smtClean="0">
                <a:latin typeface="华文宋体"/>
                <a:ea typeface="华文宋体"/>
                <a:cs typeface="华文宋体"/>
              </a:rPr>
              <a:t>。</a:t>
            </a:r>
            <a:endParaRPr lang="en-US" altLang="ja-JP" sz="2800" dirty="0" smtClean="0">
              <a:latin typeface="华文宋体"/>
              <a:ea typeface="华文宋体"/>
              <a:cs typeface="华文宋体"/>
            </a:endParaRPr>
          </a:p>
          <a:p>
            <a:r>
              <a:rPr lang="en-US" sz="2800" dirty="0" smtClean="0">
                <a:latin typeface="华文宋体"/>
                <a:ea typeface="华文宋体"/>
                <a:cs typeface="华文宋体"/>
              </a:rPr>
              <a:t>4</a:t>
            </a:r>
            <a:r>
              <a:rPr lang="en-US" sz="2800" dirty="0">
                <a:latin typeface="华文宋体"/>
                <a:ea typeface="华文宋体"/>
                <a:cs typeface="华文宋体"/>
              </a:rPr>
              <a:t>:1-6 </a:t>
            </a:r>
            <a:r>
              <a:rPr lang="ja-JP" altLang="en-US" sz="2800" dirty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你们应该把我们看作是基督的仆人，受命作上帝之奥秘的管家</a:t>
            </a:r>
            <a:r>
              <a:rPr lang="ja-JP" altLang="en-US" sz="2800" dirty="0">
                <a:latin typeface="华文宋体"/>
                <a:ea typeface="华文宋体"/>
                <a:cs typeface="华文宋体"/>
              </a:rPr>
              <a:t>。主人对管家所要求的就是忠心。我被你们，或任何人评断，都认为是一件小事；我自己并不评断自己。我觉得自己良心清白，但不能因此证明我没有罪。惟有主才是审断我的。</a:t>
            </a:r>
            <a:r>
              <a:rPr lang="ja-JP" altLang="en-US" sz="2800" dirty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所以，时机还没有到的时候，你们不要评断任何人。</a:t>
            </a:r>
            <a:r>
              <a:rPr lang="ja-JP" altLang="en-US" sz="2800" dirty="0">
                <a:latin typeface="华文宋体"/>
                <a:ea typeface="华文宋体"/>
                <a:cs typeface="华文宋体"/>
              </a:rPr>
              <a:t>要等到主再来的时候才有最后的审判；那时候，他要暴露藏在黑暗中的秘密，揭发人心里的动机。那时候，每一个人会从上帝得到应得的称赞</a:t>
            </a:r>
            <a:r>
              <a:rPr lang="ja-JP" altLang="en-US" sz="2800" dirty="0" smtClean="0">
                <a:latin typeface="华文宋体"/>
                <a:ea typeface="华文宋体"/>
                <a:cs typeface="华文宋体"/>
              </a:rPr>
              <a:t>。弟兄姊妹们，为了你们的缘故，我把这些事情应用到亚波罗和我身上，当作例子，好使你们学到</a:t>
            </a:r>
            <a:r>
              <a:rPr lang="en-US" sz="2800" dirty="0" smtClean="0">
                <a:latin typeface="华文宋体"/>
                <a:ea typeface="华文宋体"/>
                <a:cs typeface="华文宋体"/>
              </a:rPr>
              <a:t>“</a:t>
            </a:r>
            <a:r>
              <a:rPr lang="ja-JP" altLang="en-US" sz="2800" dirty="0" smtClean="0">
                <a:latin typeface="华文宋体"/>
                <a:ea typeface="华文宋体"/>
                <a:cs typeface="华文宋体"/>
              </a:rPr>
              <a:t>循规蹈矩</a:t>
            </a:r>
            <a:r>
              <a:rPr lang="en-US" sz="2800" dirty="0" smtClean="0">
                <a:latin typeface="华文宋体"/>
                <a:ea typeface="华文宋体"/>
                <a:cs typeface="华文宋体"/>
              </a:rPr>
              <a:t>”</a:t>
            </a:r>
            <a:r>
              <a:rPr lang="ja-JP" altLang="en-US" sz="2800" dirty="0" smtClean="0">
                <a:latin typeface="华文宋体"/>
                <a:ea typeface="华文宋体"/>
                <a:cs typeface="华文宋体"/>
              </a:rPr>
              <a:t>这话的意思。你们无论谁都不可自高，看重这个，轻视那个。</a:t>
            </a:r>
            <a:endParaRPr lang="en-CA" sz="2800" dirty="0" smtClean="0">
              <a:latin typeface="华文宋体"/>
              <a:ea typeface="华文宋体"/>
              <a:cs typeface="华文宋体"/>
            </a:endParaRPr>
          </a:p>
          <a:p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3682287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71500" y="444500"/>
            <a:ext cx="7797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</a:t>
            </a:r>
            <a:endParaRPr lang="en-US" altLang="zh-CN" sz="3600" dirty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第二，与牧师搭配同工，一起合作</a:t>
            </a:r>
            <a:endParaRPr lang="en-US" altLang="zh-CN" sz="3600" dirty="0">
              <a:latin typeface="华文宋体"/>
              <a:ea typeface="华文宋体"/>
              <a:cs typeface="华文宋体"/>
            </a:endParaRPr>
          </a:p>
          <a:p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因为这是神对教会的设计</a:t>
            </a:r>
            <a:endParaRPr lang="en-US" altLang="zh-CN" sz="3600" dirty="0">
              <a:latin typeface="华文宋体"/>
              <a:ea typeface="华文宋体"/>
              <a:cs typeface="华文宋体"/>
            </a:endParaRPr>
          </a:p>
          <a:p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2609090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31800" y="279400"/>
            <a:ext cx="8610600" cy="6555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3600" dirty="0" smtClean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以弗所书</a:t>
            </a:r>
            <a:r>
              <a:rPr lang="en-US" altLang="zh-CN" sz="3600" dirty="0" smtClean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 4:11-16 </a:t>
            </a:r>
            <a:r>
              <a:rPr lang="ja-JP" altLang="en-US" sz="3200" dirty="0" smtClean="0">
                <a:latin typeface="华文宋体"/>
                <a:ea typeface="华文宋体"/>
                <a:cs typeface="华文宋体"/>
              </a:rPr>
              <a:t>他</a:t>
            </a:r>
            <a:r>
              <a:rPr lang="ja-JP" altLang="en-US" sz="3200" dirty="0">
                <a:latin typeface="华文宋体"/>
                <a:ea typeface="华文宋体"/>
                <a:cs typeface="华文宋体"/>
              </a:rPr>
              <a:t>也是</a:t>
            </a:r>
            <a:r>
              <a:rPr lang="en-US" sz="3200" dirty="0">
                <a:latin typeface="华文宋体"/>
                <a:ea typeface="华文宋体"/>
                <a:cs typeface="华文宋体"/>
              </a:rPr>
              <a:t>“</a:t>
            </a:r>
            <a:r>
              <a:rPr lang="ja-JP" altLang="en-US" sz="3200" dirty="0">
                <a:latin typeface="华文宋体"/>
                <a:ea typeface="华文宋体"/>
                <a:cs typeface="华文宋体"/>
              </a:rPr>
              <a:t>赐恩赐给人</a:t>
            </a:r>
            <a:r>
              <a:rPr lang="en-US" sz="3200" dirty="0">
                <a:latin typeface="华文宋体"/>
                <a:ea typeface="华文宋体"/>
                <a:cs typeface="华文宋体"/>
              </a:rPr>
              <a:t>”</a:t>
            </a:r>
            <a:r>
              <a:rPr lang="ja-JP" altLang="en-US" sz="3200" dirty="0">
                <a:latin typeface="华文宋体"/>
                <a:ea typeface="华文宋体"/>
                <a:cs typeface="华文宋体"/>
              </a:rPr>
              <a:t>的那一位；他指定有些人作使徒，有些人作先知，有些人传福音，有些人作牧师或教师；目的是要</a:t>
            </a:r>
            <a:r>
              <a:rPr lang="ja-JP" altLang="en-US" sz="3200" dirty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准备上帝的子民为他工作，建立教</a:t>
            </a:r>
            <a:r>
              <a:rPr lang="ja-JP" altLang="en-US" sz="3200" dirty="0" smtClean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会</a:t>
            </a:r>
            <a:r>
              <a:rPr lang="en-US" altLang="ja-JP" sz="3200" dirty="0" smtClean="0">
                <a:latin typeface="华文宋体"/>
                <a:ea typeface="华文宋体"/>
                <a:cs typeface="华文宋体"/>
              </a:rPr>
              <a:t> </a:t>
            </a:r>
            <a:r>
              <a:rPr lang="en-US" sz="3200" dirty="0" smtClean="0">
                <a:latin typeface="华文宋体"/>
                <a:ea typeface="华文宋体"/>
                <a:cs typeface="华文宋体"/>
              </a:rPr>
              <a:t>— </a:t>
            </a:r>
            <a:r>
              <a:rPr lang="ja-JP" altLang="en-US" sz="3200" dirty="0" smtClean="0">
                <a:latin typeface="华文宋体"/>
                <a:ea typeface="华文宋体"/>
                <a:cs typeface="华文宋体"/>
              </a:rPr>
              <a:t>就</a:t>
            </a:r>
            <a:r>
              <a:rPr lang="ja-JP" altLang="en-US" sz="3200" dirty="0">
                <a:latin typeface="华文宋体"/>
                <a:ea typeface="华文宋体"/>
                <a:cs typeface="华文宋体"/>
              </a:rPr>
              <a:t>是基督的身体。最后，我们将对上帝的儿子有一致的信仰和认识；我们将长大成熟，达到基督那完整的境界。这样，我们才不至于再像小孩子，中了人所编造巧妙的诡计，随着各样学风飘来飘去。相反地，我们要以爱心说诚实话，在各方面向着基督不断长进。</a:t>
            </a:r>
            <a:r>
              <a:rPr lang="ja-JP" altLang="en-US" sz="3200" dirty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他是头；整个身体都倚靠他，藉着各关节筋络互相配合，彼此连结。这样，当各肢体发挥功用时，身体就会在爱中渐渐长大，建立起来</a:t>
            </a:r>
            <a:r>
              <a:rPr lang="ja-JP" altLang="en-US" sz="3200" dirty="0" smtClean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。</a:t>
            </a:r>
            <a:endParaRPr lang="en-CA" sz="3200" dirty="0">
              <a:solidFill>
                <a:srgbClr val="FFFF00"/>
              </a:solidFill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3422372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71500" y="444500"/>
            <a:ext cx="7797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华文宋体"/>
                <a:ea typeface="华文宋体"/>
                <a:cs typeface="华文宋体"/>
              </a:rPr>
              <a:t> </a:t>
            </a:r>
            <a:endParaRPr lang="en-US" altLang="zh-CN" sz="3600" dirty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第三，以恩典和怜悯造就牧师和牧师的家人</a:t>
            </a:r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  <a:p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  <a:p>
            <a:r>
              <a:rPr lang="zh-CN" altLang="en-US" sz="3600" dirty="0" smtClean="0">
                <a:latin typeface="华文宋体"/>
                <a:ea typeface="华文宋体"/>
                <a:cs typeface="华文宋体"/>
              </a:rPr>
              <a:t>因为神命令我们彼此相爱</a:t>
            </a:r>
            <a:endParaRPr lang="en-US" altLang="zh-CN" sz="3600" dirty="0" smtClean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1049918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31800" y="279400"/>
            <a:ext cx="86106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以弗所书</a:t>
            </a:r>
            <a:r>
              <a:rPr lang="en-US" altLang="zh-CN" sz="3600" dirty="0" smtClean="0">
                <a:solidFill>
                  <a:srgbClr val="FFFF00"/>
                </a:solidFill>
                <a:latin typeface="华文宋体"/>
                <a:ea typeface="华文宋体"/>
                <a:cs typeface="华文宋体"/>
              </a:rPr>
              <a:t> 4:2-3 </a:t>
            </a:r>
            <a:r>
              <a:rPr lang="ja-JP" altLang="en-US" sz="3600" dirty="0" smtClean="0">
                <a:latin typeface="华文宋体"/>
                <a:ea typeface="华文宋体"/>
                <a:cs typeface="华文宋体"/>
              </a:rPr>
              <a:t>你</a:t>
            </a:r>
            <a:r>
              <a:rPr lang="ja-JP" altLang="en-US" sz="3600" dirty="0">
                <a:latin typeface="华文宋体"/>
                <a:ea typeface="华文宋体"/>
                <a:cs typeface="华文宋体"/>
              </a:rPr>
              <a:t>们要谦逊、温柔、忍耐，以爱心互相宽容，以和平彼此联系，尽力保持圣灵所赐合一的心。</a:t>
            </a:r>
            <a:endParaRPr lang="en-CA" sz="3600" dirty="0">
              <a:latin typeface="华文宋体"/>
              <a:ea typeface="华文宋体"/>
              <a:cs typeface="华文宋体"/>
            </a:endParaRPr>
          </a:p>
          <a:p>
            <a:endParaRPr lang="en-CA" sz="3200" dirty="0" smtClean="0">
              <a:solidFill>
                <a:srgbClr val="FFFF00"/>
              </a:solidFill>
              <a:latin typeface="华文宋体"/>
              <a:ea typeface="华文宋体"/>
              <a:cs typeface="华文宋体"/>
            </a:endParaRPr>
          </a:p>
          <a:p>
            <a:pPr marL="457200" indent="-457200">
              <a:buFont typeface="Arial"/>
              <a:buChar char="•"/>
            </a:pP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给牧师空间和时间成长</a:t>
            </a:r>
            <a:r>
              <a:rPr lang="zh-CN" altLang="zh-CN" sz="3200" dirty="0" smtClean="0">
                <a:latin typeface="华文宋体"/>
                <a:ea typeface="华文宋体"/>
                <a:cs typeface="华文宋体"/>
              </a:rPr>
              <a:t>；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以恩典和怜悯的心去造就牧师。</a:t>
            </a:r>
            <a:endParaRPr lang="en-US" altLang="zh-CN" sz="3200" dirty="0" smtClean="0">
              <a:latin typeface="华文宋体"/>
              <a:ea typeface="华文宋体"/>
              <a:cs typeface="华文宋体"/>
            </a:endParaRPr>
          </a:p>
          <a:p>
            <a:pPr marL="457200" indent="-457200">
              <a:buFont typeface="Arial"/>
              <a:buChar char="•"/>
            </a:pP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对待师母，不要想</a:t>
            </a:r>
            <a:r>
              <a:rPr lang="en-US" altLang="zh-CN" sz="3200" dirty="0" smtClean="0"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“买一送一”。</a:t>
            </a:r>
            <a:endParaRPr lang="en-US" altLang="zh-CN" sz="3200" dirty="0" smtClean="0">
              <a:latin typeface="华文宋体"/>
              <a:ea typeface="华文宋体"/>
              <a:cs typeface="华文宋体"/>
            </a:endParaRPr>
          </a:p>
          <a:p>
            <a:pPr marL="457200" indent="-457200">
              <a:buFont typeface="Arial"/>
              <a:buChar char="•"/>
            </a:pP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接纳和关爱牧师的孩子</a:t>
            </a:r>
            <a:r>
              <a:rPr lang="en-US" altLang="zh-CN" sz="3200" dirty="0" smtClean="0">
                <a:latin typeface="华文宋体"/>
                <a:ea typeface="华文宋体"/>
                <a:cs typeface="华文宋体"/>
              </a:rPr>
              <a:t> 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（</a:t>
            </a:r>
            <a:r>
              <a:rPr lang="en-US" altLang="zh-CN" sz="3200" dirty="0" smtClean="0">
                <a:latin typeface="华文宋体"/>
                <a:ea typeface="华文宋体"/>
                <a:cs typeface="华文宋体"/>
              </a:rPr>
              <a:t>PK</a:t>
            </a:r>
            <a:r>
              <a:rPr lang="zh-CN" altLang="en-US" sz="3200" dirty="0" smtClean="0">
                <a:latin typeface="华文宋体"/>
                <a:ea typeface="华文宋体"/>
                <a:cs typeface="华文宋体"/>
              </a:rPr>
              <a:t>）。</a:t>
            </a:r>
            <a:endParaRPr lang="en-CA" sz="3200" dirty="0">
              <a:latin typeface="华文宋体"/>
              <a:ea typeface="华文宋体"/>
              <a:cs typeface="华文宋体"/>
            </a:endParaRPr>
          </a:p>
        </p:txBody>
      </p:sp>
    </p:spTree>
    <p:extLst>
      <p:ext uri="{BB962C8B-B14F-4D97-AF65-F5344CB8AC3E}">
        <p14:creationId xmlns:p14="http://schemas.microsoft.com/office/powerpoint/2010/main" val="2839974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3976</TotalTime>
  <Words>868</Words>
  <Application>Microsoft Macintosh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 Black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成为什么样的人？</dc:title>
  <dc:creator>Esther Cen</dc:creator>
  <cp:lastModifiedBy>Esther Cen</cp:lastModifiedBy>
  <cp:revision>82</cp:revision>
  <dcterms:created xsi:type="dcterms:W3CDTF">2014-10-11T15:50:06Z</dcterms:created>
  <dcterms:modified xsi:type="dcterms:W3CDTF">2015-07-26T02:39:50Z</dcterms:modified>
</cp:coreProperties>
</file>