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9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795F-77F8-DA46-9F23-CA624E49BD64}" type="datetimeFigureOut">
              <a:rPr lang="en-US" smtClean="0"/>
              <a:pPr/>
              <a:t>15-10-04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16862-972F-2C44-A36E-DA55ECA1F0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93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795F-77F8-DA46-9F23-CA624E49BD64}" type="datetimeFigureOut">
              <a:rPr lang="en-US" smtClean="0"/>
              <a:pPr/>
              <a:t>15-10-04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16862-972F-2C44-A36E-DA55ECA1F0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69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795F-77F8-DA46-9F23-CA624E49BD64}" type="datetimeFigureOut">
              <a:rPr lang="en-US" smtClean="0"/>
              <a:pPr/>
              <a:t>15-10-04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16862-972F-2C44-A36E-DA55ECA1F0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79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795F-77F8-DA46-9F23-CA624E49BD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15-10-04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16862-972F-2C44-A36E-DA55ECA1F00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9661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795F-77F8-DA46-9F23-CA624E49BD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15-10-04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16862-972F-2C44-A36E-DA55ECA1F00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1628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795F-77F8-DA46-9F23-CA624E49BD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15-10-04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16862-972F-2C44-A36E-DA55ECA1F00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5923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795F-77F8-DA46-9F23-CA624E49BD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15-10-04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16862-972F-2C44-A36E-DA55ECA1F00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9815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795F-77F8-DA46-9F23-CA624E49BD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15-10-04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16862-972F-2C44-A36E-DA55ECA1F00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355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795F-77F8-DA46-9F23-CA624E49BD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15-10-04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16862-972F-2C44-A36E-DA55ECA1F00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2374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795F-77F8-DA46-9F23-CA624E49BD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15-10-04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16862-972F-2C44-A36E-DA55ECA1F00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8995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795F-77F8-DA46-9F23-CA624E49BD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15-10-04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16862-972F-2C44-A36E-DA55ECA1F00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027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795F-77F8-DA46-9F23-CA624E49BD64}" type="datetimeFigureOut">
              <a:rPr lang="en-US" smtClean="0"/>
              <a:pPr/>
              <a:t>15-10-04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16862-972F-2C44-A36E-DA55ECA1F0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85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795F-77F8-DA46-9F23-CA624E49BD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15-10-04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16862-972F-2C44-A36E-DA55ECA1F00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3642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795F-77F8-DA46-9F23-CA624E49BD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15-10-04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16862-972F-2C44-A36E-DA55ECA1F00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6338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795F-77F8-DA46-9F23-CA624E49BD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15-10-04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16862-972F-2C44-A36E-DA55ECA1F00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7681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795F-77F8-DA46-9F23-CA624E49BD64}" type="datetimeFigureOut">
              <a:rPr lang="en-US" smtClean="0"/>
              <a:pPr/>
              <a:t>15-10-04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16862-972F-2C44-A36E-DA55ECA1F0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80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795F-77F8-DA46-9F23-CA624E49BD64}" type="datetimeFigureOut">
              <a:rPr lang="en-US" smtClean="0"/>
              <a:pPr/>
              <a:t>15-10-04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16862-972F-2C44-A36E-DA55ECA1F0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18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795F-77F8-DA46-9F23-CA624E49BD64}" type="datetimeFigureOut">
              <a:rPr lang="en-US" smtClean="0"/>
              <a:pPr/>
              <a:t>15-10-04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16862-972F-2C44-A36E-DA55ECA1F0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27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795F-77F8-DA46-9F23-CA624E49BD64}" type="datetimeFigureOut">
              <a:rPr lang="en-US" smtClean="0"/>
              <a:pPr/>
              <a:t>15-10-04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16862-972F-2C44-A36E-DA55ECA1F0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26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795F-77F8-DA46-9F23-CA624E49BD64}" type="datetimeFigureOut">
              <a:rPr lang="en-US" smtClean="0"/>
              <a:pPr/>
              <a:t>15-10-04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16862-972F-2C44-A36E-DA55ECA1F0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786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795F-77F8-DA46-9F23-CA624E49BD64}" type="datetimeFigureOut">
              <a:rPr lang="en-US" smtClean="0"/>
              <a:pPr/>
              <a:t>15-10-04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16862-972F-2C44-A36E-DA55ECA1F0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28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795F-77F8-DA46-9F23-CA624E49BD64}" type="datetimeFigureOut">
              <a:rPr lang="en-US" smtClean="0"/>
              <a:pPr/>
              <a:t>15-10-04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16862-972F-2C44-A36E-DA55ECA1F0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11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6795F-77F8-DA46-9F23-CA624E49BD64}" type="datetimeFigureOut">
              <a:rPr lang="en-US" smtClean="0"/>
              <a:pPr/>
              <a:t>15-10-04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16862-972F-2C44-A36E-DA55ECA1F0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0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6795F-77F8-DA46-9F23-CA624E49BD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15-10-04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16862-972F-2C44-A36E-DA55ECA1F00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9378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170" name="Picture 2" descr="C:\Users\Min.M.Chen\Desktop\y 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9863"/>
            <a:ext cx="8568952" cy="628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05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apic22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3062" cy="6858000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576" y="692696"/>
            <a:ext cx="7056784" cy="3342453"/>
          </a:xfr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我灵歌唱，赞美救主我神</a:t>
            </a:r>
            <a:b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</a:br>
            <a: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你真伟大！何等伟大！</a:t>
            </a:r>
            <a:b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</a:br>
            <a: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我灵歌唱，赞美救主我神</a:t>
            </a:r>
            <a:b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</a:br>
            <a: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你真伟大！何等伟大！</a:t>
            </a:r>
          </a:p>
        </p:txBody>
      </p:sp>
    </p:spTree>
    <p:extLst>
      <p:ext uri="{BB962C8B-B14F-4D97-AF65-F5344CB8AC3E}">
        <p14:creationId xmlns:p14="http://schemas.microsoft.com/office/powerpoint/2010/main" val="185621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apic22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3062" cy="6858000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576" y="692696"/>
            <a:ext cx="7488832" cy="3342453"/>
          </a:xfr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当主再来，欢呼声响彻天空</a:t>
            </a:r>
            <a:b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</a:br>
            <a: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何等喜乐，主接我回天家</a:t>
            </a:r>
            <a:b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</a:br>
            <a: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我要跪下，谦恭地崇拜敬奉</a:t>
            </a:r>
            <a:b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</a:br>
            <a: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并要颂扬，神啊！你真伟大！</a:t>
            </a:r>
          </a:p>
        </p:txBody>
      </p:sp>
    </p:spTree>
    <p:extLst>
      <p:ext uri="{BB962C8B-B14F-4D97-AF65-F5344CB8AC3E}">
        <p14:creationId xmlns:p14="http://schemas.microsoft.com/office/powerpoint/2010/main" val="300581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apic22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3062" cy="6858000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576" y="692696"/>
            <a:ext cx="7056784" cy="6186309"/>
          </a:xfr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我灵歌唱，赞美救主我神</a:t>
            </a:r>
            <a:b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</a:br>
            <a: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你真伟大！何等伟大！</a:t>
            </a:r>
            <a:b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</a:br>
            <a: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我灵歌唱</a:t>
            </a:r>
            <a:r>
              <a:rPr lang="zh-CN" alt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，</a:t>
            </a:r>
            <a: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赞美救主我神</a:t>
            </a:r>
            <a:b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</a:br>
            <a: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你真伟大</a:t>
            </a:r>
            <a:r>
              <a:rPr lang="zh-CN" alt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！</a:t>
            </a:r>
            <a: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何等伟大</a:t>
            </a:r>
            <a:r>
              <a:rPr lang="en-US" altLang="zh-CN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!</a:t>
            </a:r>
          </a:p>
          <a:p>
            <a:pPr algn="l">
              <a:lnSpc>
                <a:spcPct val="120000"/>
              </a:lnSpc>
            </a:pPr>
            <a: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你真伟大！何等伟大</a:t>
            </a:r>
            <a:r>
              <a:rPr lang="en-US" altLang="zh-CN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!</a:t>
            </a:r>
          </a:p>
          <a:p>
            <a:pPr algn="l">
              <a:lnSpc>
                <a:spcPct val="120000"/>
              </a:lnSpc>
            </a:pPr>
            <a: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你真伟大！何等伟大</a:t>
            </a:r>
            <a:r>
              <a:rPr lang="en-US" altLang="zh-CN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!</a:t>
            </a:r>
            <a:endParaRPr lang="zh-CN" altLang="en-US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l">
              <a:lnSpc>
                <a:spcPct val="120000"/>
              </a:lnSpc>
            </a:pPr>
            <a:endParaRPr lang="zh-CN" altLang="en-US" sz="4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42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未标题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1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51b816736faad11981.jpg"/>
          <p:cNvPicPr>
            <a:picLocks noChangeAspect="1"/>
          </p:cNvPicPr>
          <p:nvPr/>
        </p:nvPicPr>
        <p:blipFill>
          <a:blip r:embed="rId2" cstate="print"/>
          <a:srcRect t="5426" r="1377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11560" y="1052736"/>
            <a:ext cx="7812360" cy="3797193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rtlCol="0">
            <a:spAutoFit/>
          </a:bodyPr>
          <a:lstStyle/>
          <a:p>
            <a:pPr lvl="0" algn="ctr">
              <a:lnSpc>
                <a:spcPct val="130000"/>
              </a:lnSpc>
              <a:spcBef>
                <a:spcPct val="20000"/>
              </a:spcBef>
            </a:pP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  <a:t>无论是住在美丽的高山</a:t>
            </a:r>
            <a:b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</a:b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  <a:t>或是躺卧在阴暗的幽谷</a:t>
            </a:r>
            <a:b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</a:b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  <a:t>当你抬起头你就会发现</a:t>
            </a:r>
            <a:b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</a:b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  <a:t>主已为你我而预备 </a:t>
            </a:r>
            <a:endParaRPr lang="zh-CN" alt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itchFamily="2" charset="-122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4770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51b816736faad11981.jpg"/>
          <p:cNvPicPr>
            <a:picLocks noChangeAspect="1"/>
          </p:cNvPicPr>
          <p:nvPr/>
        </p:nvPicPr>
        <p:blipFill>
          <a:blip r:embed="rId2" cstate="print"/>
          <a:srcRect t="5426" r="1377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11560" y="1052736"/>
            <a:ext cx="7812360" cy="504138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rtlCol="0">
            <a:spAutoFit/>
          </a:bodyPr>
          <a:lstStyle/>
          <a:p>
            <a:pPr lvl="0" algn="ctr">
              <a:lnSpc>
                <a:spcPct val="130000"/>
              </a:lnSpc>
              <a:spcBef>
                <a:spcPct val="20000"/>
              </a:spcBef>
            </a:pP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  <a:t>云上太阳它总不改变</a:t>
            </a:r>
            <a:b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</a:b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  <a:t>虽然小雨洒在脸上</a:t>
            </a:r>
            <a:b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</a:b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  <a:t>云上太阳它总不改变</a:t>
            </a:r>
            <a:b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</a:b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  <a:t>哈它不改变</a:t>
            </a:r>
            <a:endParaRPr lang="en-US" altLang="zh-CN" sz="4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itchFamily="2" charset="-122"/>
              <a:ea typeface="宋体" pitchFamily="2" charset="-122"/>
            </a:endParaRPr>
          </a:p>
          <a:p>
            <a:pPr algn="ctr">
              <a:lnSpc>
                <a:spcPct val="130000"/>
              </a:lnSpc>
              <a:spcBef>
                <a:spcPct val="20000"/>
              </a:spcBef>
            </a:pPr>
            <a:endParaRPr lang="zh-CN" altLang="en-US" sz="4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itchFamily="2" charset="-122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105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51b816736faad11981.jpg"/>
          <p:cNvPicPr>
            <a:picLocks noChangeAspect="1"/>
          </p:cNvPicPr>
          <p:nvPr/>
        </p:nvPicPr>
        <p:blipFill>
          <a:blip r:embed="rId2" cstate="print"/>
          <a:srcRect t="5426" r="1377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11560" y="1052736"/>
            <a:ext cx="7812360" cy="3797193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rtlCol="0">
            <a:spAutoFit/>
          </a:bodyPr>
          <a:lstStyle/>
          <a:p>
            <a:pPr lvl="0" algn="ctr">
              <a:lnSpc>
                <a:spcPct val="130000"/>
              </a:lnSpc>
              <a:spcBef>
                <a:spcPct val="20000"/>
              </a:spcBef>
            </a:pP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  <a:t>无论是住在美丽的高山</a:t>
            </a:r>
            <a:b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</a:b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  <a:t>或是躺卧在阴暗的幽谷</a:t>
            </a:r>
            <a:b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</a:b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  <a:t>当你抬起头你就会发现</a:t>
            </a:r>
            <a:b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</a:b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  <a:t>主已为你我而预备 </a:t>
            </a:r>
            <a:endParaRPr lang="zh-CN" alt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itchFamily="2" charset="-122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4770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51b816736faad11981.jpg"/>
          <p:cNvPicPr>
            <a:picLocks noChangeAspect="1"/>
          </p:cNvPicPr>
          <p:nvPr/>
        </p:nvPicPr>
        <p:blipFill>
          <a:blip r:embed="rId2" cstate="print"/>
          <a:srcRect t="5426" r="1377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11560" y="1052736"/>
            <a:ext cx="7812360" cy="504138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rtlCol="0">
            <a:spAutoFit/>
          </a:bodyPr>
          <a:lstStyle/>
          <a:p>
            <a:pPr lvl="0" algn="ctr">
              <a:lnSpc>
                <a:spcPct val="130000"/>
              </a:lnSpc>
              <a:spcBef>
                <a:spcPct val="20000"/>
              </a:spcBef>
            </a:pP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  <a:t>云上太阳它总不改变</a:t>
            </a:r>
            <a:b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</a:b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  <a:t>虽然小雨洒在脸上</a:t>
            </a:r>
            <a:b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</a:b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  <a:t>云上太阳它总不改变</a:t>
            </a:r>
            <a:b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</a:b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itchFamily="2" charset="-122"/>
                <a:ea typeface="宋体" pitchFamily="2" charset="-122"/>
              </a:rPr>
              <a:t>哈它不改变</a:t>
            </a:r>
            <a:endParaRPr lang="en-US" altLang="zh-CN" sz="4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itchFamily="2" charset="-122"/>
              <a:ea typeface="宋体" pitchFamily="2" charset="-122"/>
            </a:endParaRPr>
          </a:p>
          <a:p>
            <a:pPr algn="ctr">
              <a:lnSpc>
                <a:spcPct val="130000"/>
              </a:lnSpc>
              <a:spcBef>
                <a:spcPct val="20000"/>
              </a:spcBef>
            </a:pPr>
            <a:endParaRPr lang="zh-CN" altLang="en-US" sz="4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itchFamily="2" charset="-122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105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1412776"/>
            <a:ext cx="6696744" cy="3024336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zh-CN" altLang="en-US" sz="5400" b="1" dirty="0" smtClean="0"/>
              <a:t>祢再次将我更新</a:t>
            </a:r>
            <a:endParaRPr lang="en-CA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628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57158" y="357166"/>
            <a:ext cx="8229600" cy="5715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Arial" pitchFamily="34" charset="0"/>
              <a:buNone/>
            </a:pPr>
            <a:r>
              <a:rPr lang="zh-CN" altLang="en-US" sz="5400" b="1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主我再次到祢跟前</a:t>
            </a:r>
            <a:endParaRPr lang="en-US" altLang="zh-CN" sz="5400" b="1" dirty="0" smtClean="0">
              <a:solidFill>
                <a:prstClr val="black"/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buFont typeface="Arial" pitchFamily="34" charset="0"/>
              <a:buNone/>
            </a:pPr>
            <a:r>
              <a:rPr lang="zh-CN" altLang="en-US" sz="5400" b="1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浇奠我向祢的爱</a:t>
            </a:r>
            <a:endParaRPr lang="en-US" altLang="zh-CN" sz="5400" b="1" dirty="0" smtClean="0">
              <a:solidFill>
                <a:prstClr val="black"/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buFont typeface="Arial" pitchFamily="34" charset="0"/>
              <a:buNone/>
            </a:pPr>
            <a:r>
              <a:rPr lang="zh-CN" altLang="en-US" sz="5400" b="1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世上一切都属虚幻</a:t>
            </a:r>
            <a:endParaRPr lang="en-US" altLang="zh-CN" sz="5400" b="1" dirty="0" smtClean="0">
              <a:solidFill>
                <a:prstClr val="black"/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buFont typeface="Arial" pitchFamily="34" charset="0"/>
              <a:buNone/>
            </a:pPr>
            <a:r>
              <a:rPr lang="zh-CN" altLang="en-US" sz="5400" b="1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唯有祢永远真实</a:t>
            </a:r>
            <a:endParaRPr lang="en-CA" sz="5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721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194" name="Picture 2" descr="C:\Users\Min.M.Chen\Desktop\y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24744"/>
            <a:ext cx="7056784" cy="4101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16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57158" y="285728"/>
            <a:ext cx="8229600" cy="5715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Arial" pitchFamily="34" charset="0"/>
              <a:buNone/>
            </a:pPr>
            <a:r>
              <a:rPr lang="zh-CN" altLang="en-US" sz="5400" b="1" smtClean="0">
                <a:solidFill>
                  <a:prstClr val="black"/>
                </a:solidFill>
                <a:latin typeface="Calibri"/>
                <a:ea typeface="宋体"/>
              </a:rPr>
              <a:t>破碎的梦</a:t>
            </a:r>
            <a:r>
              <a:rPr lang="en-US" altLang="zh-CN" sz="5400" b="1" smtClean="0">
                <a:solidFill>
                  <a:prstClr val="black"/>
                </a:solidFill>
                <a:latin typeface="Calibri"/>
                <a:ea typeface="宋体"/>
              </a:rPr>
              <a:t>  </a:t>
            </a:r>
            <a:r>
              <a:rPr lang="zh-CN" altLang="en-US" sz="5400" b="1" smtClean="0">
                <a:solidFill>
                  <a:prstClr val="black"/>
                </a:solidFill>
                <a:latin typeface="Calibri"/>
                <a:ea typeface="宋体"/>
              </a:rPr>
              <a:t>荣耀冠冕</a:t>
            </a:r>
            <a:endParaRPr lang="en-US" altLang="zh-CN" sz="5400" b="1" smtClean="0">
              <a:solidFill>
                <a:prstClr val="black"/>
              </a:solidFill>
              <a:latin typeface="Calibri"/>
              <a:ea typeface="宋体"/>
            </a:endParaRPr>
          </a:p>
          <a:p>
            <a:pPr algn="ctr">
              <a:lnSpc>
                <a:spcPct val="150000"/>
              </a:lnSpc>
              <a:buFont typeface="Arial" pitchFamily="34" charset="0"/>
              <a:buNone/>
            </a:pPr>
            <a:r>
              <a:rPr lang="zh-CN" altLang="en-US" sz="5400" b="1" smtClean="0">
                <a:solidFill>
                  <a:prstClr val="black"/>
                </a:solidFill>
                <a:latin typeface="Calibri"/>
                <a:ea typeface="宋体"/>
              </a:rPr>
              <a:t>全摆在祢宝座前</a:t>
            </a:r>
            <a:br>
              <a:rPr lang="zh-CN" altLang="en-US" sz="5400" b="1" smtClean="0">
                <a:solidFill>
                  <a:prstClr val="black"/>
                </a:solidFill>
                <a:latin typeface="Calibri"/>
                <a:ea typeface="宋体"/>
              </a:rPr>
            </a:br>
            <a:r>
              <a:rPr lang="zh-CN" altLang="en-US" sz="5400" b="1" smtClean="0">
                <a:solidFill>
                  <a:prstClr val="black"/>
                </a:solidFill>
                <a:latin typeface="Calibri"/>
                <a:ea typeface="宋体"/>
              </a:rPr>
              <a:t>用我泪水来洗祢的脚</a:t>
            </a:r>
            <a:endParaRPr lang="en-US" altLang="zh-CN" sz="5400" b="1" smtClean="0">
              <a:solidFill>
                <a:prstClr val="black"/>
              </a:solidFill>
              <a:latin typeface="Calibri"/>
              <a:ea typeface="宋体"/>
            </a:endParaRPr>
          </a:p>
          <a:p>
            <a:pPr algn="ctr">
              <a:lnSpc>
                <a:spcPct val="150000"/>
              </a:lnSpc>
              <a:buFont typeface="Arial" pitchFamily="34" charset="0"/>
              <a:buNone/>
            </a:pPr>
            <a:r>
              <a:rPr lang="zh-CN" altLang="en-US" sz="5400" b="1" smtClean="0">
                <a:solidFill>
                  <a:prstClr val="black"/>
                </a:solidFill>
                <a:latin typeface="Calibri"/>
                <a:ea typeface="宋体"/>
              </a:rPr>
              <a:t>唯祢能洗我心灵</a:t>
            </a:r>
            <a:endParaRPr lang="en-CA" sz="5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912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14282" y="571480"/>
            <a:ext cx="8229600" cy="5715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Arial" pitchFamily="34" charset="0"/>
              <a:buNone/>
            </a:pPr>
            <a:r>
              <a:rPr lang="zh-CN" altLang="en-US" sz="5400" b="1" smtClean="0">
                <a:solidFill>
                  <a:prstClr val="black"/>
                </a:solidFill>
                <a:latin typeface="Calibri"/>
                <a:ea typeface="宋体"/>
              </a:rPr>
              <a:t>主我要敬拜称谢祢</a:t>
            </a:r>
            <a:endParaRPr lang="en-US" altLang="zh-CN" sz="5400" b="1" smtClean="0">
              <a:solidFill>
                <a:prstClr val="black"/>
              </a:solidFill>
              <a:latin typeface="Calibri"/>
              <a:ea typeface="宋体"/>
            </a:endParaRPr>
          </a:p>
          <a:p>
            <a:pPr algn="ctr">
              <a:lnSpc>
                <a:spcPct val="150000"/>
              </a:lnSpc>
              <a:buFont typeface="Arial" pitchFamily="34" charset="0"/>
              <a:buNone/>
            </a:pPr>
            <a:r>
              <a:rPr lang="zh-CN" altLang="en-US" sz="5400" b="1" smtClean="0">
                <a:solidFill>
                  <a:prstClr val="black"/>
                </a:solidFill>
                <a:latin typeface="Calibri"/>
                <a:ea typeface="宋体"/>
              </a:rPr>
              <a:t>祢是道路真理生命</a:t>
            </a:r>
            <a:br>
              <a:rPr lang="zh-CN" altLang="en-US" sz="5400" b="1" smtClean="0">
                <a:solidFill>
                  <a:prstClr val="black"/>
                </a:solidFill>
                <a:latin typeface="Calibri"/>
                <a:ea typeface="宋体"/>
              </a:rPr>
            </a:br>
            <a:r>
              <a:rPr lang="zh-CN" altLang="en-US" sz="5400" b="1" smtClean="0">
                <a:solidFill>
                  <a:prstClr val="black"/>
                </a:solidFill>
                <a:latin typeface="Calibri"/>
                <a:ea typeface="宋体"/>
              </a:rPr>
              <a:t>每当我回转归向祢</a:t>
            </a:r>
            <a:endParaRPr lang="en-US" altLang="zh-CN" sz="5400" b="1" smtClean="0">
              <a:solidFill>
                <a:prstClr val="black"/>
              </a:solidFill>
              <a:latin typeface="Calibri"/>
              <a:ea typeface="宋体"/>
            </a:endParaRPr>
          </a:p>
          <a:p>
            <a:pPr algn="ctr">
              <a:lnSpc>
                <a:spcPct val="150000"/>
              </a:lnSpc>
              <a:buFont typeface="Arial" pitchFamily="34" charset="0"/>
              <a:buNone/>
            </a:pPr>
            <a:r>
              <a:rPr lang="zh-CN" altLang="en-US" sz="5400" b="1" smtClean="0">
                <a:solidFill>
                  <a:prstClr val="black"/>
                </a:solidFill>
                <a:latin typeface="Calibri"/>
                <a:ea typeface="宋体"/>
              </a:rPr>
              <a:t>祢再次将我更新</a:t>
            </a:r>
            <a:endParaRPr lang="en-CA" sz="5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056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57158" y="357166"/>
            <a:ext cx="8229600" cy="5715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Arial" pitchFamily="34" charset="0"/>
              <a:buNone/>
            </a:pPr>
            <a:r>
              <a:rPr lang="zh-CN" altLang="en-US" sz="5400" b="1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主我再次到祢跟前</a:t>
            </a:r>
            <a:endParaRPr lang="en-US" altLang="zh-CN" sz="5400" b="1" dirty="0" smtClean="0">
              <a:solidFill>
                <a:prstClr val="black"/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buFont typeface="Arial" pitchFamily="34" charset="0"/>
              <a:buNone/>
            </a:pPr>
            <a:r>
              <a:rPr lang="zh-CN" altLang="en-US" sz="5400" b="1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浇奠我向祢的爱</a:t>
            </a:r>
            <a:endParaRPr lang="en-US" altLang="zh-CN" sz="5400" b="1" dirty="0" smtClean="0">
              <a:solidFill>
                <a:prstClr val="black"/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buFont typeface="Arial" pitchFamily="34" charset="0"/>
              <a:buNone/>
            </a:pPr>
            <a:r>
              <a:rPr lang="zh-CN" altLang="en-US" sz="5400" b="1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世上一切都属虚幻</a:t>
            </a:r>
            <a:endParaRPr lang="en-US" altLang="zh-CN" sz="5400" b="1" dirty="0" smtClean="0">
              <a:solidFill>
                <a:prstClr val="black"/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buFont typeface="Arial" pitchFamily="34" charset="0"/>
              <a:buNone/>
            </a:pPr>
            <a:r>
              <a:rPr lang="zh-CN" altLang="en-US" sz="5400" b="1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唯有祢永远真实</a:t>
            </a:r>
            <a:endParaRPr lang="en-CA" sz="5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012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42928" y="428604"/>
            <a:ext cx="8229600" cy="5715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Arial" pitchFamily="34" charset="0"/>
              <a:buNone/>
            </a:pPr>
            <a:r>
              <a:rPr lang="zh-CN" altLang="en-US" sz="5400" b="1" smtClean="0">
                <a:solidFill>
                  <a:prstClr val="black"/>
                </a:solidFill>
                <a:latin typeface="Calibri"/>
                <a:ea typeface="宋体"/>
              </a:rPr>
              <a:t>人算什么  祢竟眷顾</a:t>
            </a:r>
            <a:endParaRPr lang="en-US" altLang="zh-CN" sz="5400" b="1" smtClean="0">
              <a:solidFill>
                <a:prstClr val="black"/>
              </a:solidFill>
              <a:latin typeface="Calibri"/>
              <a:ea typeface="宋体"/>
            </a:endParaRPr>
          </a:p>
          <a:p>
            <a:pPr algn="ctr">
              <a:lnSpc>
                <a:spcPct val="150000"/>
              </a:lnSpc>
              <a:buFont typeface="Arial" pitchFamily="34" charset="0"/>
              <a:buNone/>
            </a:pPr>
            <a:r>
              <a:rPr lang="zh-CN" altLang="en-US" sz="5400" b="1" smtClean="0">
                <a:solidFill>
                  <a:prstClr val="black"/>
                </a:solidFill>
                <a:latin typeface="Calibri"/>
                <a:ea typeface="宋体"/>
              </a:rPr>
              <a:t>离天家降生尘世</a:t>
            </a:r>
            <a:br>
              <a:rPr lang="zh-CN" altLang="en-US" sz="5400" b="1" smtClean="0">
                <a:solidFill>
                  <a:prstClr val="black"/>
                </a:solidFill>
                <a:latin typeface="Calibri"/>
                <a:ea typeface="宋体"/>
              </a:rPr>
            </a:br>
            <a:r>
              <a:rPr lang="zh-CN" altLang="en-US" sz="5400" b="1" smtClean="0">
                <a:solidFill>
                  <a:prstClr val="black"/>
                </a:solidFill>
                <a:latin typeface="Calibri"/>
                <a:ea typeface="宋体"/>
              </a:rPr>
              <a:t>流血舍身  为将我赎回</a:t>
            </a:r>
            <a:endParaRPr lang="en-US" altLang="zh-CN" sz="5400" b="1" smtClean="0">
              <a:solidFill>
                <a:prstClr val="black"/>
              </a:solidFill>
              <a:latin typeface="Calibri"/>
              <a:ea typeface="宋体"/>
            </a:endParaRPr>
          </a:p>
          <a:p>
            <a:pPr algn="ctr">
              <a:lnSpc>
                <a:spcPct val="150000"/>
              </a:lnSpc>
              <a:buFont typeface="Arial" pitchFamily="34" charset="0"/>
              <a:buNone/>
            </a:pPr>
            <a:r>
              <a:rPr lang="zh-CN" altLang="en-US" sz="5400" b="1" smtClean="0">
                <a:solidFill>
                  <a:prstClr val="black"/>
                </a:solidFill>
                <a:latin typeface="Calibri"/>
                <a:ea typeface="宋体"/>
              </a:rPr>
              <a:t>永远归祢所爱</a:t>
            </a:r>
            <a:endParaRPr lang="en-US" altLang="zh-CN" sz="5400" b="1" dirty="0" smtClean="0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961297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14282" y="428604"/>
            <a:ext cx="8229600" cy="5715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Arial" pitchFamily="34" charset="0"/>
              <a:buNone/>
            </a:pPr>
            <a:r>
              <a:rPr lang="zh-CN" altLang="en-US" sz="5400" b="1" smtClean="0">
                <a:solidFill>
                  <a:prstClr val="black"/>
                </a:solidFill>
                <a:latin typeface="Calibri"/>
                <a:ea typeface="宋体"/>
              </a:rPr>
              <a:t>主我要敬拜称谢祢</a:t>
            </a:r>
            <a:endParaRPr lang="en-US" altLang="zh-CN" sz="5400" b="1" smtClean="0">
              <a:solidFill>
                <a:prstClr val="black"/>
              </a:solidFill>
              <a:latin typeface="Calibri"/>
              <a:ea typeface="宋体"/>
            </a:endParaRPr>
          </a:p>
          <a:p>
            <a:pPr algn="ctr">
              <a:lnSpc>
                <a:spcPct val="150000"/>
              </a:lnSpc>
              <a:buFont typeface="Arial" pitchFamily="34" charset="0"/>
              <a:buNone/>
            </a:pPr>
            <a:r>
              <a:rPr lang="zh-CN" altLang="en-US" sz="5400" b="1" smtClean="0">
                <a:solidFill>
                  <a:prstClr val="black"/>
                </a:solidFill>
                <a:latin typeface="Calibri"/>
                <a:ea typeface="宋体"/>
              </a:rPr>
              <a:t>祢是道路真理生命</a:t>
            </a:r>
            <a:br>
              <a:rPr lang="zh-CN" altLang="en-US" sz="5400" b="1" smtClean="0">
                <a:solidFill>
                  <a:prstClr val="black"/>
                </a:solidFill>
                <a:latin typeface="Calibri"/>
                <a:ea typeface="宋体"/>
              </a:rPr>
            </a:br>
            <a:r>
              <a:rPr lang="zh-CN" altLang="en-US" sz="5400" b="1" smtClean="0">
                <a:solidFill>
                  <a:prstClr val="black"/>
                </a:solidFill>
                <a:latin typeface="Calibri"/>
                <a:ea typeface="宋体"/>
              </a:rPr>
              <a:t>每当我回转归向祢</a:t>
            </a:r>
            <a:endParaRPr lang="en-US" altLang="zh-CN" sz="5400" b="1" smtClean="0">
              <a:solidFill>
                <a:prstClr val="black"/>
              </a:solidFill>
              <a:latin typeface="Calibri"/>
              <a:ea typeface="宋体"/>
            </a:endParaRPr>
          </a:p>
          <a:p>
            <a:pPr algn="ctr">
              <a:lnSpc>
                <a:spcPct val="150000"/>
              </a:lnSpc>
              <a:buFont typeface="Arial" pitchFamily="34" charset="0"/>
              <a:buNone/>
            </a:pPr>
            <a:r>
              <a:rPr lang="zh-CN" altLang="en-US" sz="5400" b="1" smtClean="0">
                <a:solidFill>
                  <a:prstClr val="black"/>
                </a:solidFill>
                <a:latin typeface="Calibri"/>
                <a:ea typeface="宋体"/>
              </a:rPr>
              <a:t>祢再次将我更新</a:t>
            </a:r>
            <a:endParaRPr lang="en-CA" sz="5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316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57158" y="500042"/>
            <a:ext cx="8229600" cy="5715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Arial" pitchFamily="34" charset="0"/>
              <a:buNone/>
            </a:pPr>
            <a:r>
              <a:rPr lang="zh-CN" altLang="en-US" sz="5400" b="1" smtClean="0">
                <a:solidFill>
                  <a:prstClr val="black"/>
                </a:solidFill>
                <a:latin typeface="Calibri"/>
                <a:ea typeface="宋体"/>
              </a:rPr>
              <a:t>主我要敬拜称谢祢</a:t>
            </a:r>
            <a:endParaRPr lang="en-US" altLang="zh-CN" sz="5400" b="1" smtClean="0">
              <a:solidFill>
                <a:prstClr val="black"/>
              </a:solidFill>
              <a:latin typeface="Calibri"/>
              <a:ea typeface="宋体"/>
            </a:endParaRPr>
          </a:p>
          <a:p>
            <a:pPr algn="ctr">
              <a:lnSpc>
                <a:spcPct val="150000"/>
              </a:lnSpc>
              <a:buFont typeface="Arial" pitchFamily="34" charset="0"/>
              <a:buNone/>
            </a:pPr>
            <a:r>
              <a:rPr lang="zh-CN" altLang="en-US" sz="5400" b="1" smtClean="0">
                <a:solidFill>
                  <a:prstClr val="black"/>
                </a:solidFill>
                <a:latin typeface="Calibri"/>
                <a:ea typeface="宋体"/>
              </a:rPr>
              <a:t>祢是道路真理生命</a:t>
            </a:r>
            <a:br>
              <a:rPr lang="zh-CN" altLang="en-US" sz="5400" b="1" smtClean="0">
                <a:solidFill>
                  <a:prstClr val="black"/>
                </a:solidFill>
                <a:latin typeface="Calibri"/>
                <a:ea typeface="宋体"/>
              </a:rPr>
            </a:br>
            <a:r>
              <a:rPr lang="zh-CN" altLang="en-US" sz="5400" b="1" smtClean="0">
                <a:solidFill>
                  <a:prstClr val="black"/>
                </a:solidFill>
                <a:latin typeface="Calibri"/>
                <a:ea typeface="宋体"/>
              </a:rPr>
              <a:t>每当我回转归向祢</a:t>
            </a:r>
            <a:endParaRPr lang="en-US" altLang="zh-CN" sz="5400" b="1" smtClean="0">
              <a:solidFill>
                <a:prstClr val="black"/>
              </a:solidFill>
              <a:latin typeface="Calibri"/>
              <a:ea typeface="宋体"/>
            </a:endParaRPr>
          </a:p>
          <a:p>
            <a:pPr algn="ctr">
              <a:lnSpc>
                <a:spcPct val="150000"/>
              </a:lnSpc>
              <a:buFont typeface="Arial" pitchFamily="34" charset="0"/>
              <a:buNone/>
            </a:pPr>
            <a:r>
              <a:rPr lang="zh-CN" altLang="en-US" sz="5400" b="1" smtClean="0">
                <a:solidFill>
                  <a:prstClr val="black"/>
                </a:solidFill>
                <a:latin typeface="Calibri"/>
                <a:ea typeface="宋体"/>
              </a:rPr>
              <a:t>祢再次将我更新</a:t>
            </a:r>
            <a:endParaRPr lang="en-CA" sz="5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185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844824"/>
            <a:ext cx="8424936" cy="324036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zh-CN" altLang="en-US" sz="5400" b="1" dirty="0" smtClean="0"/>
              <a:t>   每当我回转归向你，</a:t>
            </a:r>
            <a:endParaRPr lang="en-US" altLang="zh-CN" sz="5400" b="1" dirty="0" smtClean="0"/>
          </a:p>
          <a:p>
            <a:pPr algn="ctr">
              <a:lnSpc>
                <a:spcPct val="150000"/>
              </a:lnSpc>
              <a:buNone/>
            </a:pPr>
            <a:r>
              <a:rPr lang="zh-CN" altLang="en-US" sz="5400" b="1" dirty="0" smtClean="0"/>
              <a:t>祢再次将我更新</a:t>
            </a:r>
            <a:endParaRPr lang="en-CA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410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2" descr="C:\Users\Min.M.Chen\Desktop\y 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60648"/>
            <a:ext cx="8640960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52736"/>
            <a:ext cx="6652390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zh-CN" altLang="en-US" dirty="0">
                <a:ln w="9208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63500" dir="3600000" algn="tl">
                    <a:srgbClr val="000000">
                      <a:alpha val="70000"/>
                    </a:srgbClr>
                  </a:outerShdw>
                </a:effectLst>
                <a:ea typeface="SimSun"/>
                <a:cs typeface="Times New Roman"/>
              </a:rPr>
              <a:t>因他活着，我能面对明天</a:t>
            </a:r>
            <a:r>
              <a:rPr lang="en-CA" dirty="0">
                <a:ln w="9208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63500" dir="3600000" algn="tl">
                    <a:srgbClr val="000000">
                      <a:alpha val="70000"/>
                    </a:srgbClr>
                  </a:outerShdw>
                </a:effectLst>
                <a:ea typeface="SimSun"/>
                <a:cs typeface="Times New Roman"/>
              </a:rPr>
              <a:t> </a:t>
            </a:r>
            <a:endParaRPr lang="en-CA" sz="1050" dirty="0">
              <a:ea typeface="SimSu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zh-CN" altLang="en-US" dirty="0">
                <a:ln w="9208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63500" dir="3600000" algn="tl">
                    <a:srgbClr val="000000">
                      <a:alpha val="70000"/>
                    </a:srgbClr>
                  </a:outerShdw>
                </a:effectLst>
                <a:ea typeface="SimSun"/>
                <a:cs typeface="Times New Roman"/>
              </a:rPr>
              <a:t>因他活着，不再惧怕</a:t>
            </a:r>
            <a:r>
              <a:rPr lang="en-CA" dirty="0">
                <a:ln w="9208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63500" dir="3600000" algn="tl">
                    <a:srgbClr val="000000">
                      <a:alpha val="70000"/>
                    </a:srgbClr>
                  </a:outerShdw>
                </a:effectLst>
                <a:ea typeface="SimSun"/>
                <a:cs typeface="Times New Roman"/>
              </a:rPr>
              <a:t> </a:t>
            </a:r>
            <a:endParaRPr lang="en-CA" sz="1050" dirty="0">
              <a:ea typeface="SimSu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zh-CN" altLang="en-US" dirty="0">
                <a:ln w="9208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63500" dir="3600000" algn="tl">
                    <a:srgbClr val="000000">
                      <a:alpha val="70000"/>
                    </a:srgbClr>
                  </a:outerShdw>
                </a:effectLst>
                <a:ea typeface="SimSun"/>
                <a:cs typeface="Times New Roman"/>
              </a:rPr>
              <a:t>我深知道，他掌管明天</a:t>
            </a:r>
            <a:r>
              <a:rPr lang="en-CA" dirty="0">
                <a:ln w="9208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63500" dir="3600000" algn="tl">
                    <a:srgbClr val="000000">
                      <a:alpha val="70000"/>
                    </a:srgbClr>
                  </a:outerShdw>
                </a:effectLst>
                <a:ea typeface="SimSun"/>
                <a:cs typeface="Times New Roman"/>
              </a:rPr>
              <a:t> </a:t>
            </a:r>
            <a:endParaRPr lang="en-CA" sz="1050" dirty="0">
              <a:ea typeface="SimSu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zh-CN" altLang="en-US" dirty="0">
                <a:ln w="9208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63500" dir="3600000" algn="tl">
                    <a:srgbClr val="000000">
                      <a:alpha val="70000"/>
                    </a:srgbClr>
                  </a:outerShdw>
                </a:effectLst>
                <a:ea typeface="SimSun"/>
                <a:cs typeface="Times New Roman"/>
              </a:rPr>
              <a:t>生命充满了希望，只因他活着</a:t>
            </a:r>
            <a:endParaRPr lang="en-CA" sz="1050" dirty="0">
              <a:ea typeface="SimSun"/>
              <a:cs typeface="Times New Roman"/>
            </a:endParaRPr>
          </a:p>
          <a:p>
            <a:endParaRPr lang="en-CA" dirty="0"/>
          </a:p>
        </p:txBody>
      </p:sp>
      <p:pic>
        <p:nvPicPr>
          <p:cNvPr id="10242" name="Picture 2" descr="C:\Users\Min.M.Chen\Desktop\y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88640"/>
            <a:ext cx="8568953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39168"/>
            <a:ext cx="7274203" cy="438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93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1266" name="Picture 2" descr="C:\Users\Min.M.Chen\Desktop\y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56984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6916199" cy="4173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782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你真伟大封面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07904" y="548680"/>
            <a:ext cx="5184576" cy="156966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127000" dir="30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9600" dirty="0" smtClean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华文行楷" pitchFamily="2" charset="-122"/>
                <a:ea typeface="华文行楷" pitchFamily="2" charset="-122"/>
              </a:rPr>
              <a:t>你真伟大</a:t>
            </a:r>
            <a:endParaRPr lang="zh-CN" altLang="en-US" sz="9600" dirty="0">
              <a:solidFill>
                <a:srgbClr val="FFFF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041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apic22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3062" cy="6858000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576" y="692696"/>
            <a:ext cx="7056784" cy="4425827"/>
          </a:xfr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主</a:t>
            </a:r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啊！我神！</a:t>
            </a:r>
            <a:endParaRPr lang="en-US" altLang="zh-CN" sz="4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我</a:t>
            </a:r>
            <a:r>
              <a:rPr lang="zh-CN" alt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每逢</a:t>
            </a:r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举目观看</a:t>
            </a:r>
            <a:endParaRPr lang="en-US" altLang="zh-CN" sz="4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你</a:t>
            </a:r>
            <a:r>
              <a:rPr lang="zh-CN" alt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手所造一切奇妙</a:t>
            </a:r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大功</a:t>
            </a:r>
            <a:r>
              <a:rPr lang="zh-CN" alt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/>
            </a:r>
            <a:br>
              <a:rPr lang="zh-CN" alt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</a:br>
            <a:r>
              <a:rPr lang="zh-CN" alt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看见</a:t>
            </a:r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星宿，又</a:t>
            </a:r>
            <a:r>
              <a:rPr lang="zh-CN" alt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听到隆隆</a:t>
            </a:r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雷声</a:t>
            </a:r>
            <a:r>
              <a:rPr lang="zh-CN" alt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/>
            </a:r>
            <a:br>
              <a:rPr lang="zh-CN" alt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</a:br>
            <a:r>
              <a:rPr lang="zh-CN" alt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你的大</a:t>
            </a:r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能</a:t>
            </a:r>
            <a:r>
              <a:rPr lang="zh-CN" altLang="en-US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遍</a:t>
            </a:r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满</a:t>
            </a:r>
            <a:r>
              <a:rPr lang="zh-CN" alt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了宇宙</a:t>
            </a:r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中</a:t>
            </a:r>
            <a:endParaRPr lang="zh-CN" alt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5448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apic22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3062" cy="6858000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576" y="692696"/>
            <a:ext cx="7056784" cy="3342453"/>
          </a:xfr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我灵歌唱，赞美救主我神</a:t>
            </a:r>
            <a:b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</a:br>
            <a: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你真伟大！何等伟大！</a:t>
            </a:r>
            <a:b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</a:br>
            <a: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我灵歌唱，赞美救主我神</a:t>
            </a:r>
            <a:b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</a:br>
            <a: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你真伟大！何等伟大！</a:t>
            </a:r>
          </a:p>
        </p:txBody>
      </p:sp>
    </p:spTree>
    <p:extLst>
      <p:ext uri="{BB962C8B-B14F-4D97-AF65-F5344CB8AC3E}">
        <p14:creationId xmlns:p14="http://schemas.microsoft.com/office/powerpoint/2010/main" val="74549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apic22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3062" cy="6858000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576" y="692696"/>
            <a:ext cx="7056784" cy="3319883"/>
          </a:xfr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当我想到，神竟愿差他儿子</a:t>
            </a:r>
            <a:b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</a:br>
            <a: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降世舍命，我几乎不领会</a:t>
            </a:r>
            <a:b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</a:br>
            <a: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主在十架，甘愿背我的重担</a:t>
            </a:r>
            <a:b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</a:br>
            <a:r>
              <a:rPr lang="zh-CN" alt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流血舍身，为要赦免我罪</a:t>
            </a:r>
          </a:p>
        </p:txBody>
      </p:sp>
    </p:spTree>
    <p:extLst>
      <p:ext uri="{BB962C8B-B14F-4D97-AF65-F5344CB8AC3E}">
        <p14:creationId xmlns:p14="http://schemas.microsoft.com/office/powerpoint/2010/main" val="324323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327</Words>
  <Application>Microsoft Macintosh PowerPoint</Application>
  <PresentationFormat>On-screen Show (4:3)</PresentationFormat>
  <Paragraphs>45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Mingkai</dc:creator>
  <cp:lastModifiedBy>Truth Baptist</cp:lastModifiedBy>
  <cp:revision>13</cp:revision>
  <dcterms:created xsi:type="dcterms:W3CDTF">2015-09-12T16:08:58Z</dcterms:created>
  <dcterms:modified xsi:type="dcterms:W3CDTF">2015-10-04T17:01:32Z</dcterms:modified>
</cp:coreProperties>
</file>