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5384"/>
            <a:ext cx="73581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1 Corinthians </a:t>
            </a:r>
            <a:r>
              <a:rPr lang="en-US" sz="3600" b="1" dirty="0" smtClean="0">
                <a:solidFill>
                  <a:schemeClr val="bg1"/>
                </a:solidFill>
              </a:rPr>
              <a:t>13:12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What we see now is like a dim image in a mirror</a:t>
            </a:r>
            <a:r>
              <a:rPr lang="en-US" sz="3600" b="1" dirty="0" smtClean="0">
                <a:solidFill>
                  <a:schemeClr val="bg1"/>
                </a:solidFill>
              </a:rPr>
              <a:t>; then we shall see face-to-face. What I know now is only partial; then it will be complete—as complete as God's knowledge of me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zh-CN" sz="2000" b="1" dirty="0" smtClean="0">
              <a:solidFill>
                <a:schemeClr val="bg1"/>
              </a:solidFill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</a:rPr>
              <a:t>林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前 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13:12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</a:rPr>
              <a:t>我们如今彷彿对着镜子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观看，模糊不清，到那时，就要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面对面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了。我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如今所知道的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有限，到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那时就全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知道，如同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主知道我一样。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5"/>
            <a:ext cx="9001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林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前 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11:23-26  (1Co 11:23-26)</a:t>
            </a:r>
          </a:p>
          <a:p>
            <a:r>
              <a:rPr lang="zh-CN" altLang="en-US" sz="3600" b="1" dirty="0" smtClean="0">
                <a:solidFill>
                  <a:schemeClr val="bg1"/>
                </a:solidFill>
              </a:rPr>
              <a:t>我当日传给你们的，原是从主领受的，就是主耶稣被卖的那一夜，拿起饼来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，祝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谢了，就掰开，说，这是我的身体，为你们舍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的。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你们应当如此行，为的是记念我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 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饭后，也照样拿起杯来，说，这杯是用我的血所立的新约。你们每逢喝的时候，要如此行，为的是记念我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 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你们每逢吃这饼，喝这杯，是表明主的死，直等到他来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。</a:t>
            </a:r>
            <a:endParaRPr lang="en-US" altLang="zh-CN" sz="3600" b="1" dirty="0" smtClean="0">
              <a:solidFill>
                <a:schemeClr val="bg1"/>
              </a:solidFill>
            </a:endParaRPr>
          </a:p>
        </p:txBody>
      </p:sp>
      <p:pic>
        <p:nvPicPr>
          <p:cNvPr id="3" name="图片 2" descr="christian-powerpoint-backgrou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661304"/>
            <a:ext cx="2928926" cy="21966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-357214"/>
            <a:ext cx="871543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 </a:t>
            </a:r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创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3:17-19  (Gen 3:17-19)</a:t>
            </a:r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又 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对 亚 当 说 ， 你 既 听 从 妻 子 的 话 ， 吃 了 我 所 吩 咐 你 不 可 吃 的 那 树 上 的 果 子 ， 地 必 为 你 的 缘 故 受 咒 诅 。 你 必 终 身 劳 苦 ， 才 能 从 地 里 得 吃 的 。 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地 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必 给 你 长 出 荆 棘 和 蒺 藜 来 ， 你 也 要 吃 田 间 的 菜 蔬 。 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你 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必 汗 流 满 面 才 得 糊 口 ， 直 到 你 归 了 土 ， 因 为 你 是 从 土 而 出 的 。 你 本 是 尘 土 ， 仍 要 归 于 尘 土 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5384"/>
            <a:ext cx="64294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</a:rPr>
              <a:t>2 </a:t>
            </a:r>
            <a:r>
              <a:rPr lang="en-US" altLang="en-US" sz="3800" b="1" dirty="0" smtClean="0">
                <a:solidFill>
                  <a:schemeClr val="bg1"/>
                </a:solidFill>
              </a:rPr>
              <a:t>Corinthians </a:t>
            </a:r>
            <a:r>
              <a:rPr lang="en-US" altLang="en-US" sz="3800" b="1" dirty="0" smtClean="0">
                <a:solidFill>
                  <a:schemeClr val="bg1"/>
                </a:solidFill>
              </a:rPr>
              <a:t>7:10</a:t>
            </a:r>
          </a:p>
          <a:p>
            <a:r>
              <a:rPr lang="en-US" altLang="en-US" sz="3800" b="1" dirty="0" smtClean="0">
                <a:solidFill>
                  <a:schemeClr val="bg1"/>
                </a:solidFill>
              </a:rPr>
              <a:t>For God sometimes uses sorrow in our lives to help us turn away from sin and seek eternal life. </a:t>
            </a:r>
            <a:r>
              <a:rPr lang="en-US" altLang="en-US" sz="3800" b="1" dirty="0" smtClean="0">
                <a:solidFill>
                  <a:schemeClr val="bg1"/>
                </a:solidFill>
              </a:rPr>
              <a:t>We should never regret his sending it</a:t>
            </a:r>
            <a:r>
              <a:rPr lang="en-US" altLang="en-US" sz="38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zh-CN" sz="20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林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后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7:10</a:t>
            </a: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因为依着神的意思忧愁，就生出没有后悔的懊悔来，以致得救。但世俗的忧愁，是叫人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死。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1414"/>
            <a:ext cx="664373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Romans 5:3-4</a:t>
            </a:r>
            <a:endParaRPr lang="en-US" sz="3800" b="1" dirty="0" smtClean="0">
              <a:solidFill>
                <a:schemeClr val="bg1"/>
              </a:solidFill>
            </a:endParaRPr>
          </a:p>
          <a:p>
            <a:r>
              <a:rPr lang="en-US" sz="3800" b="1" dirty="0" smtClean="0">
                <a:solidFill>
                  <a:schemeClr val="bg1"/>
                </a:solidFill>
              </a:rPr>
              <a:t>We also rejoice in our sufferings, because we know that suffering produces perseverance; perseverance, character; and character, hope. </a:t>
            </a:r>
            <a:endParaRPr lang="en-US" sz="3800" b="1" dirty="0" smtClean="0">
              <a:solidFill>
                <a:schemeClr val="bg1"/>
              </a:solidFill>
            </a:endParaRPr>
          </a:p>
          <a:p>
            <a:endParaRPr lang="en-US" altLang="zh-CN" sz="20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罗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5:3-4</a:t>
            </a:r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不但如此，就是在患难中，也是欢欢喜喜的。因为知道患难生忍耐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。忍耐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生老练。老练生盼望。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785794"/>
            <a:ext cx="60007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Hebrews 5:8 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But even though he was God’s Son he learned to be obedient by means of his sufferings</a:t>
            </a:r>
            <a:r>
              <a:rPr lang="en-US" sz="38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来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5:8</a:t>
            </a: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他虽然为儿子，还是因所受的苦难学了顺从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73581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</a:rPr>
              <a:t>来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12:10-11 (Heb 12:10-11)</a:t>
            </a:r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生身的父都是暂随己意管教我们。惟有万灵的父管教我们，是要我们得益处，使我们在他的圣洁上有分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。凡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管教的事，当时不觉得快乐，反觉得愁苦。后来却为那经练过的人，结出平安的果子，就是义。</a:t>
            </a:r>
            <a:br>
              <a:rPr lang="zh-CN" altLang="en-US" sz="3800" b="1" dirty="0" smtClean="0">
                <a:solidFill>
                  <a:schemeClr val="bg1"/>
                </a:solidFill>
              </a:rPr>
            </a:b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1414"/>
            <a:ext cx="66437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Romans 8:28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And we know that in all things God works for the good of those who love him, who have been called according to his purpose.</a:t>
            </a:r>
          </a:p>
          <a:p>
            <a:endParaRPr lang="en-US" altLang="zh-CN" sz="20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罗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8:28</a:t>
            </a: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我们晓得万事都互相效力，叫爱神的人得益处，就是按他旨意被召的人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70009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Genesis 50:20 </a:t>
            </a:r>
          </a:p>
          <a:p>
            <a:r>
              <a:rPr lang="en-US" sz="3800" b="1" dirty="0" smtClean="0">
                <a:solidFill>
                  <a:schemeClr val="bg1"/>
                </a:solidFill>
              </a:rPr>
              <a:t>You intended to harm me, but God intended it for good to accomplish what is now being done, the saving of many lives.</a:t>
            </a:r>
          </a:p>
          <a:p>
            <a:endParaRPr lang="en-US" altLang="zh-CN" sz="3800" b="1" dirty="0" smtClean="0">
              <a:solidFill>
                <a:schemeClr val="bg1"/>
              </a:solidFill>
            </a:endParaRP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创 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50:20</a:t>
            </a:r>
          </a:p>
          <a:p>
            <a:r>
              <a:rPr lang="zh-CN" altLang="en-US" sz="3800" b="1" dirty="0" smtClean="0">
                <a:solidFill>
                  <a:schemeClr val="bg1"/>
                </a:solidFill>
              </a:rPr>
              <a:t>从前你们的意思是要害我，但神的意思原是好的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，要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保全许多人的性命，成就今日的光景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000240"/>
            <a:ext cx="664376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b="1" dirty="0" smtClean="0"/>
              <a:t>彼</a:t>
            </a:r>
            <a:r>
              <a:rPr lang="zh-CN" altLang="en-US" sz="3800" b="1" dirty="0" smtClean="0"/>
              <a:t>后 </a:t>
            </a:r>
            <a:r>
              <a:rPr lang="en-US" altLang="zh-CN" sz="3800" b="1" dirty="0" smtClean="0"/>
              <a:t>3:9 </a:t>
            </a:r>
            <a:r>
              <a:rPr lang="zh-CN" altLang="en-US" sz="3800" b="1" dirty="0" smtClean="0"/>
              <a:t> </a:t>
            </a:r>
            <a:r>
              <a:rPr lang="en-US" altLang="zh-CN" sz="3800" b="1" dirty="0" smtClean="0"/>
              <a:t>( 2Pe 3:9)</a:t>
            </a:r>
          </a:p>
          <a:p>
            <a:r>
              <a:rPr lang="zh-CN" altLang="en-US" sz="3800" b="1" dirty="0" smtClean="0"/>
              <a:t>主所应许的尚未成就，有人以为他是耽延，其实不是耽延，乃是宽容你们，不愿有一人沉沦，乃愿人人都悔改</a:t>
            </a:r>
            <a:r>
              <a:rPr lang="zh-CN" altLang="en-US" sz="3800" b="1" dirty="0" smtClean="0"/>
              <a:t>。</a:t>
            </a:r>
            <a:endParaRPr lang="en-US" altLang="zh-CN" sz="3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PresentationFormat>全屏显示(4:3)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Siyuan Yin</dc:creator>
  <cp:lastModifiedBy>Siyuan</cp:lastModifiedBy>
  <cp:revision>1</cp:revision>
  <dcterms:created xsi:type="dcterms:W3CDTF">2015-10-31T05:40:19Z</dcterms:created>
  <dcterms:modified xsi:type="dcterms:W3CDTF">2015-10-31T07:25:42Z</dcterms:modified>
</cp:coreProperties>
</file>