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6" r:id="rId3"/>
    <p:sldId id="257" r:id="rId4"/>
    <p:sldId id="273" r:id="rId5"/>
    <p:sldId id="274" r:id="rId6"/>
    <p:sldId id="275" r:id="rId7"/>
    <p:sldId id="260" r:id="rId8"/>
    <p:sldId id="268" r:id="rId9"/>
    <p:sldId id="265" r:id="rId10"/>
    <p:sldId id="267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834" autoAdjust="0"/>
  </p:normalViewPr>
  <p:slideViewPr>
    <p:cSldViewPr>
      <p:cViewPr varScale="1">
        <p:scale>
          <a:sx n="37" d="100"/>
          <a:sy n="37" d="100"/>
        </p:scale>
        <p:origin x="-165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D3C8C-862B-45F0-9199-7249C9E69F82}" type="datetimeFigureOut">
              <a:rPr lang="en-CA" smtClean="0"/>
              <a:t>25/11/2015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CBDDA-B1D0-4701-9186-669F44597F0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401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马太福音</a:t>
            </a:r>
            <a:r>
              <a:rPr lang="en-US" altLang="zh-CN" dirty="0" smtClean="0"/>
              <a:t>27:62-66</a:t>
            </a:r>
          </a:p>
          <a:p>
            <a:r>
              <a:rPr lang="zh-CN" altLang="en-US" dirty="0" smtClean="0"/>
              <a:t>次日，就是预备日的第二天，祭司长和法利赛人聚集，来见彼拉多，说，大人，我们记得那诱惑人的，还活着的时候，曾说，三日后我要复活。因此，请吩咐人将坟墓把守妥当，直到第三日。恐怕他的门徒来把他偷了去，就告诉百姓说，他从死里复活了。这样，那后来的迷惑，比先前的更利害了。彼拉多说，你们有看守的兵。去吧，尽你们所能的，把守妥当。他们就带着看守的兵同去，封了石头，将坟墓把守妥当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马太福音</a:t>
            </a:r>
            <a:r>
              <a:rPr lang="en-US" altLang="zh-CN" dirty="0" smtClean="0"/>
              <a:t>28:11-15</a:t>
            </a:r>
          </a:p>
          <a:p>
            <a:r>
              <a:rPr lang="zh-CN" altLang="en-US" dirty="0" smtClean="0"/>
              <a:t>他们去的时候，看守的兵，有几个进城去，将所经历的事，都报给祭司长。祭司长和长老聚集商议，就拿许多银钱给兵丁说，你们要这样说，夜间我们睡觉的时候，他的门徒来把他偷去了。倘若这话被巡抚听见，有我们劝他，保你们无事。兵丁受了银钱，就照所嘱咐他们的去行。这话就传说在犹太人中间，直到今日。</a:t>
            </a:r>
          </a:p>
          <a:p>
            <a:endParaRPr lang="zh-CN" altLang="en-US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CBDDA-B1D0-4701-9186-669F44597F00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5432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哥林多前书</a:t>
            </a:r>
            <a:r>
              <a:rPr lang="en-US" altLang="zh-CN" dirty="0" smtClean="0"/>
              <a:t>15:3</a:t>
            </a:r>
            <a:r>
              <a:rPr lang="zh-CN" altLang="en-US" dirty="0" smtClean="0"/>
              <a:t>－８</a:t>
            </a:r>
          </a:p>
          <a:p>
            <a:r>
              <a:rPr lang="zh-CN" altLang="en-US" dirty="0" smtClean="0"/>
              <a:t>我当日所领受又传给你们的，第一，就是基督照圣经所说，为我们的罪死了。而且埋葬了。又照圣经所说，第三天复活了。并且显给矶法看。然后显给十二使徒看。后来一时显给五百多弟兄看，其中一大半到如今还在，却也有已经睡了的。以后显给雅各看。再显给众使徒看。末了也显给我看。</a:t>
            </a:r>
            <a:endParaRPr lang="en-US" altLang="zh-CN" dirty="0" smtClean="0"/>
          </a:p>
          <a:p>
            <a:r>
              <a:rPr lang="zh-CN" altLang="en-US" dirty="0" smtClean="0"/>
              <a:t>马可</a:t>
            </a:r>
            <a:r>
              <a:rPr lang="en-US" altLang="zh-CN" dirty="0" smtClean="0"/>
              <a:t>16:15</a:t>
            </a:r>
            <a:r>
              <a:rPr lang="zh-CN" altLang="en-US" dirty="0" smtClean="0"/>
              <a:t>，</a:t>
            </a:r>
            <a:r>
              <a:rPr lang="en-US" altLang="zh-CN" dirty="0" smtClean="0"/>
              <a:t>19</a:t>
            </a:r>
          </a:p>
          <a:p>
            <a:r>
              <a:rPr lang="zh-CN" altLang="en-US" dirty="0" smtClean="0"/>
              <a:t>他又对他们说，你们往普天下去，传福音给万民听。信而受洗的必然得救。不信的必被定罪。主耶稣和他们说完了话，后来被接到天上，坐在神的右边。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约翰福音</a:t>
            </a:r>
            <a:r>
              <a:rPr lang="en-US" altLang="zh-CN" dirty="0" smtClean="0"/>
              <a:t>20:24-29	</a:t>
            </a:r>
          </a:p>
          <a:p>
            <a:r>
              <a:rPr lang="zh-CN" altLang="en-US" dirty="0" smtClean="0"/>
              <a:t>那十二个门徒中，有称为低土马的多马。耶稣来的时候，他没有和他们同在。那些门徒就对他说，我们已经看见主了。多马却说，我非看见他手上的钉痕，用指头探入那钉痕，又用手探入他的肋旁，我总不信。过了八日，门徒又在屋里，多马也和他们同在，门都关了。耶稣来站在当中说，愿你们平安。就对多马说，伸过你的指头来，摸（摸原文作看）我的手。伸出你的手来，探入我的肋旁。不要疑惑，总要信。多马说，我的主，我的神。</a:t>
            </a:r>
          </a:p>
          <a:p>
            <a:r>
              <a:rPr lang="zh-CN" altLang="en-US" dirty="0" smtClean="0"/>
              <a:t>耶稣对他说，你因看见了我才信。那没有看见就信的，有福了。</a:t>
            </a:r>
          </a:p>
          <a:p>
            <a:endParaRPr lang="zh-CN" altLang="en-US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CBDDA-B1D0-4701-9186-669F44597F00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7802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哥前</a:t>
            </a:r>
            <a:r>
              <a:rPr lang="en-US" altLang="zh-CN" dirty="0" smtClean="0"/>
              <a:t>15:14</a:t>
            </a:r>
          </a:p>
          <a:p>
            <a:r>
              <a:rPr lang="zh-CN" altLang="en-US" dirty="0" smtClean="0"/>
              <a:t>若基督没有复活，我们所传的便是枉然，你们所信的也是枉然。</a:t>
            </a:r>
            <a:endParaRPr lang="en-US" altLang="zh-CN" dirty="0" smtClean="0"/>
          </a:p>
          <a:p>
            <a:r>
              <a:rPr lang="en-US" altLang="zh-CN" dirty="0" smtClean="0"/>
              <a:t>1.</a:t>
            </a:r>
            <a:r>
              <a:rPr lang="zh-CN" altLang="en-US" dirty="0" smtClean="0"/>
              <a:t>雅各希律王下手，用刀杀了雅各</a:t>
            </a:r>
            <a:r>
              <a:rPr lang="en-US" altLang="zh-CN" dirty="0" smtClean="0"/>
              <a:t>.</a:t>
            </a:r>
            <a:br>
              <a:rPr lang="en-US" altLang="zh-CN" dirty="0" smtClean="0"/>
            </a:br>
            <a:r>
              <a:rPr lang="en-US" altLang="zh-CN" dirty="0" smtClean="0"/>
              <a:t>2.</a:t>
            </a:r>
            <a:r>
              <a:rPr lang="zh-CN" altLang="en-US" dirty="0" smtClean="0"/>
              <a:t>约翰被放逐到拔摩海岛，讲道后，就在讲台上安然离世。</a:t>
            </a:r>
            <a:br>
              <a:rPr lang="zh-CN" altLang="en-US" dirty="0" smtClean="0"/>
            </a:br>
            <a:r>
              <a:rPr lang="en-US" altLang="zh-CN" dirty="0" smtClean="0"/>
              <a:t>3.</a:t>
            </a:r>
            <a:r>
              <a:rPr lang="zh-CN" altLang="en-US" dirty="0" smtClean="0"/>
              <a:t>彼得乃是倒钉十架而死。</a:t>
            </a:r>
            <a:br>
              <a:rPr lang="zh-CN" altLang="en-US" dirty="0" smtClean="0"/>
            </a:br>
            <a:r>
              <a:rPr lang="en-US" altLang="zh-CN" dirty="0" smtClean="0"/>
              <a:t>4.</a:t>
            </a:r>
            <a:r>
              <a:rPr lang="zh-CN" altLang="en-US" dirty="0" smtClean="0"/>
              <a:t>安得烈被钉死殉道。</a:t>
            </a:r>
            <a:br>
              <a:rPr lang="zh-CN" altLang="en-US" dirty="0" smtClean="0"/>
            </a:br>
            <a:r>
              <a:rPr lang="en-US" altLang="zh-CN" dirty="0" smtClean="0"/>
              <a:t>5.</a:t>
            </a:r>
            <a:r>
              <a:rPr lang="zh-CN" altLang="en-US" dirty="0" smtClean="0"/>
              <a:t>腓力被倒钉十字架而死。</a:t>
            </a:r>
            <a:br>
              <a:rPr lang="zh-CN" altLang="en-US" dirty="0" smtClean="0"/>
            </a:b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dirty="0" smtClean="0"/>
              <a:t>6.</a:t>
            </a:r>
            <a:r>
              <a:rPr lang="zh-CN" altLang="en-US" dirty="0" smtClean="0"/>
              <a:t>巴多罗买最后在亚美尼亚被异教徒棍打、钉十字架、再用刀杀死。</a:t>
            </a:r>
            <a:br>
              <a:rPr lang="zh-CN" altLang="en-US" dirty="0" smtClean="0"/>
            </a:br>
            <a:r>
              <a:rPr lang="en-US" altLang="zh-CN" dirty="0" smtClean="0"/>
              <a:t>7.</a:t>
            </a:r>
            <a:r>
              <a:rPr lang="zh-CN" altLang="en-US" dirty="0" smtClean="0"/>
              <a:t>多马远达印度，在那里传扬福音，建立教会，并至终于异乡殉道。</a:t>
            </a:r>
            <a:br>
              <a:rPr lang="zh-CN" altLang="en-US" dirty="0" smtClean="0"/>
            </a:br>
            <a:r>
              <a:rPr lang="en-US" altLang="zh-CN" dirty="0" smtClean="0"/>
              <a:t>8.</a:t>
            </a:r>
            <a:r>
              <a:rPr lang="zh-CN" altLang="en-US" dirty="0" smtClean="0"/>
              <a:t>达太在波斯传福音，致使当局不满，遂遭钉十字架处决。</a:t>
            </a:r>
            <a:br>
              <a:rPr lang="zh-CN" altLang="en-US" dirty="0" smtClean="0"/>
            </a:br>
            <a:r>
              <a:rPr lang="en-US" altLang="zh-CN" dirty="0" smtClean="0"/>
              <a:t>9.</a:t>
            </a:r>
            <a:r>
              <a:rPr lang="zh-CN" altLang="en-US" dirty="0" smtClean="0"/>
              <a:t>西门在波斯为异教徒所杀，有种说法是钉十字架而死，也有人说西门是被锯成两段而死。</a:t>
            </a:r>
            <a:br>
              <a:rPr lang="zh-CN" altLang="en-US" dirty="0" smtClean="0"/>
            </a:br>
            <a:r>
              <a:rPr lang="en-US" altLang="zh-CN" dirty="0" smtClean="0"/>
              <a:t>10</a:t>
            </a:r>
            <a:r>
              <a:rPr lang="zh-CN" altLang="en-US" dirty="0" smtClean="0"/>
              <a:t>亚勒腓的儿子雅各遗传说他在基督徒受逼迫期间，被处锯刑，身首分离。</a:t>
            </a:r>
            <a:br>
              <a:rPr lang="zh-CN" altLang="en-US" dirty="0" smtClean="0"/>
            </a:br>
            <a:r>
              <a:rPr lang="en-US" altLang="zh-CN" dirty="0" smtClean="0"/>
              <a:t>11.</a:t>
            </a:r>
            <a:r>
              <a:rPr lang="zh-CN" altLang="en-US" dirty="0" smtClean="0"/>
              <a:t>马太晚年曾到中东各地、走遍非洲衣索比亚，建立教会，并在波斯殉道。</a:t>
            </a:r>
            <a:br>
              <a:rPr lang="zh-CN" altLang="en-US" dirty="0" smtClean="0"/>
            </a:br>
            <a:r>
              <a:rPr lang="en-US" altLang="zh-CN" dirty="0" smtClean="0"/>
              <a:t>12.</a:t>
            </a:r>
            <a:r>
              <a:rPr lang="zh-CN" altLang="en-US" dirty="0" smtClean="0"/>
              <a:t>马提亚耶稣升天后，众使徒摇签选出马提亚，取代了犹大的使徒职分。倒钉十架而死。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CBDDA-B1D0-4701-9186-669F44597F00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5807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因他活着 我能面对明天</a:t>
            </a:r>
          </a:p>
          <a:p>
            <a:r>
              <a:rPr lang="zh-CN" altLang="en-US" dirty="0" smtClean="0"/>
              <a:t>因他活着 不再惧怕</a:t>
            </a:r>
          </a:p>
          <a:p>
            <a:r>
              <a:rPr lang="zh-CN" altLang="en-US" dirty="0" smtClean="0"/>
              <a:t>我深知道 他掌管明天</a:t>
            </a:r>
          </a:p>
          <a:p>
            <a:r>
              <a:rPr lang="zh-CN" altLang="en-US" dirty="0" smtClean="0"/>
              <a:t>生命充满了希望 只因他活着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哥林多后书</a:t>
            </a:r>
            <a:r>
              <a:rPr lang="en-US" altLang="zh-CN" dirty="0" smtClean="0"/>
              <a:t>4:14</a:t>
            </a:r>
          </a:p>
          <a:p>
            <a:r>
              <a:rPr lang="zh-CN" altLang="en-US" dirty="0" smtClean="0"/>
              <a:t>自己知道，那叫主耶稣复活的，也必叫我们与耶稣一同复活，并且叫我们与你们一同站在他面前。</a:t>
            </a:r>
          </a:p>
          <a:p>
            <a:r>
              <a:rPr lang="zh-CN" altLang="en-US" dirty="0" smtClean="0"/>
              <a:t>启示录</a:t>
            </a:r>
            <a:r>
              <a:rPr lang="en-US" altLang="zh-CN" dirty="0" smtClean="0"/>
              <a:t>20:11,12,15	</a:t>
            </a:r>
          </a:p>
          <a:p>
            <a:r>
              <a:rPr lang="zh-CN" altLang="en-US" dirty="0" smtClean="0"/>
              <a:t>我又看见一个白色的大宝座，与坐在上面的。从他面前天地都逃避，再无可见之处了。我又看见死了的人，无论大小，都站在宝座前。案卷展开了。并且另有一卷展开，就是生命册。死了的人都凭着这些案卷所记载的，照他们所行的受审判。若有人名字没记在生命册上，他就被扔在火湖里。</a:t>
            </a:r>
          </a:p>
          <a:p>
            <a:endParaRPr lang="zh-CN" altLang="en-US" dirty="0" smtClean="0"/>
          </a:p>
          <a:p>
            <a:r>
              <a:rPr lang="zh-CN" altLang="en-US" dirty="0" smtClean="0"/>
              <a:t>帖撒罗尼迦前书</a:t>
            </a:r>
            <a:r>
              <a:rPr lang="en-US" altLang="zh-CN" dirty="0" smtClean="0"/>
              <a:t>4:14		</a:t>
            </a:r>
          </a:p>
          <a:p>
            <a:r>
              <a:rPr lang="zh-CN" altLang="en-US" dirty="0" smtClean="0"/>
              <a:t>我们若信耶稣死而复活了，那已经在耶稣里睡了的人，神也必将他与耶稣一同带来。</a:t>
            </a:r>
            <a:endParaRPr lang="en-US" altLang="zh-CN" dirty="0" smtClean="0"/>
          </a:p>
          <a:p>
            <a:r>
              <a:rPr lang="zh-CN" altLang="en-US" dirty="0" smtClean="0"/>
              <a:t>不再有死亡</a:t>
            </a:r>
          </a:p>
          <a:p>
            <a:r>
              <a:rPr lang="zh-CN" altLang="en-US" dirty="0" smtClean="0"/>
              <a:t>荣耀的身体 </a:t>
            </a:r>
          </a:p>
          <a:p>
            <a:r>
              <a:rPr lang="zh-CN" altLang="en-US" dirty="0" smtClean="0"/>
              <a:t>无残缺，无病，强壮的</a:t>
            </a:r>
          </a:p>
          <a:p>
            <a:r>
              <a:rPr lang="zh-CN" altLang="en-US" dirty="0" smtClean="0"/>
              <a:t>像天使一样敏捷</a:t>
            </a:r>
          </a:p>
          <a:p>
            <a:r>
              <a:rPr lang="zh-CN" altLang="en-US" dirty="0" smtClean="0"/>
              <a:t>光辉灿烂， 非常美丽</a:t>
            </a:r>
          </a:p>
          <a:p>
            <a:r>
              <a:rPr lang="zh-CN" altLang="en-US" dirty="0" smtClean="0"/>
              <a:t>不再飢，不再渴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CBDDA-B1D0-4701-9186-669F44597F00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739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FC26-5732-481C-98A2-2CE9CBB70B03}" type="datetimeFigureOut">
              <a:rPr lang="en-CA" smtClean="0"/>
              <a:t>25/11/2015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CE71-BB1C-42E5-B771-DB299FC3C9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584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FC26-5732-481C-98A2-2CE9CBB70B03}" type="datetimeFigureOut">
              <a:rPr lang="en-CA" smtClean="0"/>
              <a:t>25/11/2015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CE71-BB1C-42E5-B771-DB299FC3C9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219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FC26-5732-481C-98A2-2CE9CBB70B03}" type="datetimeFigureOut">
              <a:rPr lang="en-CA" smtClean="0"/>
              <a:t>25/11/2015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CE71-BB1C-42E5-B771-DB299FC3C9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278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FC26-5732-481C-98A2-2CE9CBB70B03}" type="datetimeFigureOut">
              <a:rPr lang="en-CA" smtClean="0"/>
              <a:t>25/11/2015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CE71-BB1C-42E5-B771-DB299FC3C9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741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FC26-5732-481C-98A2-2CE9CBB70B03}" type="datetimeFigureOut">
              <a:rPr lang="en-CA" smtClean="0"/>
              <a:t>25/11/2015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CE71-BB1C-42E5-B771-DB299FC3C9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5669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FC26-5732-481C-98A2-2CE9CBB70B03}" type="datetimeFigureOut">
              <a:rPr lang="en-CA" smtClean="0"/>
              <a:t>25/11/2015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CE71-BB1C-42E5-B771-DB299FC3C9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624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FC26-5732-481C-98A2-2CE9CBB70B03}" type="datetimeFigureOut">
              <a:rPr lang="en-CA" smtClean="0"/>
              <a:t>25/11/2015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CE71-BB1C-42E5-B771-DB299FC3C9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100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FC26-5732-481C-98A2-2CE9CBB70B03}" type="datetimeFigureOut">
              <a:rPr lang="en-CA" smtClean="0"/>
              <a:t>25/11/2015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CE71-BB1C-42E5-B771-DB299FC3C9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281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FC26-5732-481C-98A2-2CE9CBB70B03}" type="datetimeFigureOut">
              <a:rPr lang="en-CA" smtClean="0"/>
              <a:t>25/11/2015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CE71-BB1C-42E5-B771-DB299FC3C9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4953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FC26-5732-481C-98A2-2CE9CBB70B03}" type="datetimeFigureOut">
              <a:rPr lang="en-CA" smtClean="0"/>
              <a:t>25/11/2015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CE71-BB1C-42E5-B771-DB299FC3C9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255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FC26-5732-481C-98A2-2CE9CBB70B03}" type="datetimeFigureOut">
              <a:rPr lang="en-CA" smtClean="0"/>
              <a:t>25/11/2015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6CE71-BB1C-42E5-B771-DB299FC3C9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114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DFC26-5732-481C-98A2-2CE9CBB70B03}" type="datetimeFigureOut">
              <a:rPr lang="en-CA" smtClean="0"/>
              <a:t>25/11/2015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6CE71-BB1C-42E5-B771-DB299FC3C96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977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2838177"/>
          </a:xfrm>
        </p:spPr>
        <p:txBody>
          <a:bodyPr>
            <a:normAutofit/>
          </a:bodyPr>
          <a:lstStyle/>
          <a:p>
            <a:r>
              <a:rPr lang="zh-CN" altLang="en-US" b="1" dirty="0"/>
              <a:t>耶稣基</a:t>
            </a:r>
            <a:r>
              <a:rPr lang="zh-CN" altLang="en-US" b="1" dirty="0" smtClean="0"/>
              <a:t>督复活</a:t>
            </a:r>
            <a:endParaRPr lang="en-CA" b="1" dirty="0"/>
          </a:p>
        </p:txBody>
      </p:sp>
      <p:pic>
        <p:nvPicPr>
          <p:cNvPr id="1026" name="Picture 2" descr="http://www.lovethesepics.com/wp-content/uploads/2013/03/Not-Jesus-tomb-but-a-tomb-none-the-le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179" y="2564904"/>
            <a:ext cx="3694956" cy="2771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8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7560840" cy="5400600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/>
              <a:t>基</a:t>
            </a:r>
            <a:r>
              <a:rPr lang="zh-TW" altLang="en-US" b="1" dirty="0" smtClean="0"/>
              <a:t>督</a:t>
            </a:r>
            <a:r>
              <a:rPr lang="zh-CN" altLang="en-US" b="1" dirty="0" smtClean="0"/>
              <a:t>复</a:t>
            </a:r>
            <a:r>
              <a:rPr lang="zh-CN" altLang="en-US" b="1" dirty="0" smtClean="0"/>
              <a:t>活的意</a:t>
            </a:r>
            <a:r>
              <a:rPr lang="zh-CN" altLang="en-US" b="1" dirty="0" smtClean="0"/>
              <a:t>义</a:t>
            </a:r>
            <a:r>
              <a:rPr lang="en-US" altLang="zh-CN" b="1" dirty="0"/>
              <a:t/>
            </a:r>
            <a:br>
              <a:rPr lang="en-US" altLang="zh-CN" b="1" dirty="0"/>
            </a:b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b="1" dirty="0" smtClean="0"/>
              <a:t>- </a:t>
            </a:r>
            <a:r>
              <a:rPr lang="zh-CN" altLang="en-US" b="1" dirty="0"/>
              <a:t>生命充满了希</a:t>
            </a:r>
            <a:r>
              <a:rPr lang="zh-CN" altLang="en-US" b="1" dirty="0" smtClean="0"/>
              <a:t>望， </a:t>
            </a:r>
            <a:r>
              <a:rPr lang="zh-CN" altLang="en-US" b="1" dirty="0"/>
              <a:t>不再惧怕死亡，我们也将复活</a:t>
            </a:r>
            <a:br>
              <a:rPr lang="zh-CN" altLang="en-US" b="1" dirty="0"/>
            </a:b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b="1" dirty="0" smtClean="0"/>
              <a:t>- </a:t>
            </a:r>
            <a:r>
              <a:rPr lang="zh-CN" altLang="en-US" b="1" dirty="0" smtClean="0"/>
              <a:t>耶稣基督将来必</a:t>
            </a:r>
            <a:r>
              <a:rPr lang="zh-CN" altLang="en-US" b="1" dirty="0"/>
              <a:t>降临，审判活人死</a:t>
            </a:r>
            <a:r>
              <a:rPr lang="zh-CN" altLang="en-US" b="1" dirty="0" smtClean="0"/>
              <a:t>人。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0618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0.gstatic.com/images?q=tbn:ANd9GcQ6pcFD8dglgTPsjLLVFIxLiq6VgkfTiEDTiexI1ZqisLyMdya1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84784"/>
            <a:ext cx="61150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2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583264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 smtClean="0"/>
              <a:t>路</a:t>
            </a:r>
            <a:r>
              <a:rPr lang="en-US" altLang="zh-CN" sz="3200" b="1" dirty="0" smtClean="0"/>
              <a:t>24:1-12</a:t>
            </a:r>
            <a:br>
              <a:rPr lang="en-US" altLang="zh-CN" sz="3200" b="1" dirty="0" smtClean="0"/>
            </a:br>
            <a:r>
              <a:rPr lang="zh-CN" altLang="en-US" sz="3200" b="1" dirty="0" smtClean="0"/>
              <a:t>七日的头一日，黎明的时候，那些妇女带着所预备的香料，来到坟墓前。看见石头已经从坟墓滚开了。她们就进去，只是不见主耶稣的身体。正在猜疑之间，忽然有两个人站在旁边。衣服放光。妇女们惊怕，将脸伏地。那两个人就对她们说，为什么在死人中找活人呢？他不在这里，已经复活了。当记念他还在加利利的时候，怎样告诉你们，说，人子必须被交在罪人手里，钉在十字架上，第三日复活。</a:t>
            </a:r>
            <a:endParaRPr lang="en-CA" sz="3200" b="1" dirty="0"/>
          </a:p>
        </p:txBody>
      </p:sp>
    </p:spTree>
    <p:extLst>
      <p:ext uri="{BB962C8B-B14F-4D97-AF65-F5344CB8AC3E}">
        <p14:creationId xmlns:p14="http://schemas.microsoft.com/office/powerpoint/2010/main" val="236767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pPr algn="l"/>
            <a:r>
              <a:rPr lang="zh-CN" altLang="en-US" sz="3200" b="1" dirty="0" smtClean="0"/>
              <a:t>她们就想起耶稣的话来，便从坟墓那里回去，把这一切事告诉十一个使徒和其余的人。那告诉使徒的，就是抹大拉的马利亚，和约亚拿，并雅各的母亲马利亚，还有与她们在一处的妇女。她们这些话，使徒以为是胡言，就不相信。彼得起来，跑到坟墓前，低头往里看，见细麻布独在一处，就回去了，心里希奇所成的事</a:t>
            </a:r>
            <a:r>
              <a:rPr lang="zh-CN" altLang="en-US" sz="3200" dirty="0" smtClean="0"/>
              <a:t>。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568583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3658418"/>
          </a:xfrm>
        </p:spPr>
        <p:txBody>
          <a:bodyPr>
            <a:noAutofit/>
          </a:bodyPr>
          <a:lstStyle/>
          <a:p>
            <a:pPr algn="l"/>
            <a:r>
              <a:rPr lang="zh-CN" altLang="en-US" sz="4000" b="1" dirty="0"/>
              <a:t>那些妇</a:t>
            </a:r>
            <a:r>
              <a:rPr lang="zh-CN" altLang="en-US" sz="4000" b="1" dirty="0" smtClean="0"/>
              <a:t>女看</a:t>
            </a:r>
            <a:r>
              <a:rPr lang="zh-CN" altLang="en-US" sz="4000" b="1" dirty="0"/>
              <a:t>见石头已经从坟墓滚开</a:t>
            </a:r>
            <a:r>
              <a:rPr lang="zh-CN" altLang="en-US" sz="4000" b="1" dirty="0" smtClean="0"/>
              <a:t>了，只是主</a:t>
            </a:r>
            <a:r>
              <a:rPr lang="zh-CN" altLang="en-US" sz="4000" b="1" dirty="0"/>
              <a:t>耶稣的身体不</a:t>
            </a:r>
            <a:r>
              <a:rPr lang="zh-CN" altLang="en-US" sz="4000" b="1" dirty="0" smtClean="0"/>
              <a:t>见了。</a:t>
            </a:r>
            <a:r>
              <a:rPr lang="en-CA" altLang="zh-CN" sz="4000" b="1" dirty="0" smtClean="0"/>
              <a:t/>
            </a:r>
            <a:br>
              <a:rPr lang="en-CA" altLang="zh-CN" sz="4000" b="1" dirty="0" smtClean="0"/>
            </a:br>
            <a:r>
              <a:rPr lang="en-CA" altLang="zh-CN" sz="4000" b="1" dirty="0"/>
              <a:t/>
            </a:r>
            <a:br>
              <a:rPr lang="en-CA" altLang="zh-CN" sz="4000" b="1" dirty="0"/>
            </a:br>
            <a:r>
              <a:rPr lang="zh-CN" altLang="en-US" sz="4000" b="1" dirty="0" smtClean="0"/>
              <a:t>有</a:t>
            </a:r>
            <a:r>
              <a:rPr lang="zh-CN" altLang="en-US" sz="4000" b="1" dirty="0"/>
              <a:t>两个</a:t>
            </a:r>
            <a:r>
              <a:rPr lang="zh-CN" altLang="en-US" sz="4000" b="1" dirty="0" smtClean="0"/>
              <a:t>人说，“为</a:t>
            </a:r>
            <a:r>
              <a:rPr lang="zh-CN" altLang="en-US" sz="4000" b="1" dirty="0"/>
              <a:t>什么在死人中找活人呢？他不在这里，已经复活了</a:t>
            </a:r>
            <a:r>
              <a:rPr lang="zh-CN" altLang="en-US" sz="4000" b="1" dirty="0" smtClean="0"/>
              <a:t>。”</a:t>
            </a:r>
            <a:endParaRPr lang="en-CA" sz="4000" b="1" dirty="0"/>
          </a:p>
        </p:txBody>
      </p:sp>
    </p:spTree>
    <p:extLst>
      <p:ext uri="{BB962C8B-B14F-4D97-AF65-F5344CB8AC3E}">
        <p14:creationId xmlns:p14="http://schemas.microsoft.com/office/powerpoint/2010/main" val="199409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412776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prstClr val="black"/>
                </a:solidFill>
                <a:cs typeface="+mj-cs"/>
              </a:rPr>
              <a:t>她们把这一切事告诉十一个使徒和其余的人</a:t>
            </a:r>
            <a:r>
              <a:rPr lang="zh-CN" altLang="en-US" sz="4000" b="1" dirty="0" smtClean="0">
                <a:solidFill>
                  <a:prstClr val="black"/>
                </a:solidFill>
                <a:cs typeface="+mj-cs"/>
              </a:rPr>
              <a:t>。</a:t>
            </a:r>
            <a:endParaRPr lang="en-US" altLang="zh-CN" sz="4000" b="1" dirty="0" smtClean="0">
              <a:solidFill>
                <a:prstClr val="black"/>
              </a:solidFill>
              <a:cs typeface="+mj-cs"/>
            </a:endParaRPr>
          </a:p>
          <a:p>
            <a:r>
              <a:rPr lang="en-US" altLang="zh-CN" sz="4000" b="1" dirty="0">
                <a:solidFill>
                  <a:prstClr val="black"/>
                </a:solidFill>
                <a:cs typeface="+mj-cs"/>
              </a:rPr>
              <a:t/>
            </a:r>
            <a:br>
              <a:rPr lang="en-US" altLang="zh-CN" sz="4000" b="1" dirty="0">
                <a:solidFill>
                  <a:prstClr val="black"/>
                </a:solidFill>
                <a:cs typeface="+mj-cs"/>
              </a:rPr>
            </a:br>
            <a:r>
              <a:rPr lang="en-US" altLang="zh-CN" sz="4000" b="1" dirty="0">
                <a:solidFill>
                  <a:prstClr val="black"/>
                </a:solidFill>
                <a:cs typeface="+mj-cs"/>
              </a:rPr>
              <a:t>-  </a:t>
            </a:r>
            <a:r>
              <a:rPr lang="zh-CN" altLang="en-US" sz="4000" b="1" dirty="0">
                <a:solidFill>
                  <a:prstClr val="black"/>
                </a:solidFill>
                <a:cs typeface="+mj-cs"/>
              </a:rPr>
              <a:t>使徒以为是胡言，就不相信。</a:t>
            </a:r>
            <a:r>
              <a:rPr lang="en-CA" altLang="zh-CN" sz="4000" b="1" dirty="0">
                <a:solidFill>
                  <a:prstClr val="black"/>
                </a:solidFill>
                <a:cs typeface="+mj-cs"/>
              </a:rPr>
              <a:t/>
            </a:r>
            <a:br>
              <a:rPr lang="en-CA" altLang="zh-CN" sz="4000" b="1" dirty="0">
                <a:solidFill>
                  <a:prstClr val="black"/>
                </a:solidFill>
                <a:cs typeface="+mj-cs"/>
              </a:rPr>
            </a:br>
            <a:r>
              <a:rPr lang="en-US" altLang="zh-CN" sz="4000" b="1" dirty="0" smtClean="0">
                <a:solidFill>
                  <a:prstClr val="black"/>
                </a:solidFill>
                <a:cs typeface="+mj-cs"/>
              </a:rPr>
              <a:t>-  </a:t>
            </a:r>
            <a:r>
              <a:rPr lang="zh-CN" altLang="en-US" sz="4000" b="1" dirty="0" smtClean="0">
                <a:solidFill>
                  <a:prstClr val="black"/>
                </a:solidFill>
                <a:cs typeface="+mj-cs"/>
              </a:rPr>
              <a:t>彼</a:t>
            </a:r>
            <a:r>
              <a:rPr lang="zh-CN" altLang="en-US" sz="4000" b="1" dirty="0">
                <a:solidFill>
                  <a:prstClr val="black"/>
                </a:solidFill>
                <a:cs typeface="+mj-cs"/>
              </a:rPr>
              <a:t>得起来，跑到坟墓前，低头往里看，见细麻布独在一处，就回去了，心里希奇所成的事</a:t>
            </a:r>
            <a:r>
              <a:rPr lang="zh-CN" altLang="en-US" sz="4000" dirty="0">
                <a:solidFill>
                  <a:prstClr val="black"/>
                </a:solidFill>
                <a:cs typeface="+mj-cs"/>
              </a:rPr>
              <a:t>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07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zh-CN" altLang="en-US" b="1" dirty="0"/>
              <a:t>心里希奇所成的事。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624736" cy="3096344"/>
          </a:xfrm>
        </p:spPr>
        <p:txBody>
          <a:bodyPr>
            <a:noAutofit/>
          </a:bodyPr>
          <a:lstStyle/>
          <a:p>
            <a:pPr marL="742950" indent="-742950" algn="l">
              <a:buAutoNum type="arabicPeriod"/>
            </a:pPr>
            <a:r>
              <a:rPr lang="zh-CN" altLang="en-US" sz="4400" b="1" dirty="0" smtClean="0">
                <a:solidFill>
                  <a:schemeClr val="tx1"/>
                </a:solidFill>
              </a:rPr>
              <a:t>耶稣没死</a:t>
            </a:r>
            <a:endParaRPr lang="en-US" altLang="zh-CN" sz="4400" b="1" dirty="0" smtClean="0">
              <a:solidFill>
                <a:schemeClr val="tx1"/>
              </a:solidFill>
            </a:endParaRPr>
          </a:p>
          <a:p>
            <a:pPr marL="742950" indent="-742950" algn="l">
              <a:buAutoNum type="arabicPeriod"/>
            </a:pPr>
            <a:r>
              <a:rPr lang="zh-CN" altLang="en-US" sz="4400" b="1" dirty="0" smtClean="0">
                <a:solidFill>
                  <a:schemeClr val="tx1"/>
                </a:solidFill>
              </a:rPr>
              <a:t>他</a:t>
            </a:r>
            <a:r>
              <a:rPr lang="zh-CN" altLang="en-US" sz="4400" b="1" dirty="0">
                <a:solidFill>
                  <a:schemeClr val="tx1"/>
                </a:solidFill>
              </a:rPr>
              <a:t>人偷走了尸</a:t>
            </a:r>
            <a:r>
              <a:rPr lang="zh-CN" altLang="en-US" sz="4400" b="1" dirty="0" smtClean="0">
                <a:solidFill>
                  <a:schemeClr val="tx1"/>
                </a:solidFill>
              </a:rPr>
              <a:t>体</a:t>
            </a:r>
            <a:endParaRPr lang="en-US" altLang="zh-CN" sz="4400" b="1" dirty="0" smtClean="0">
              <a:solidFill>
                <a:schemeClr val="tx1"/>
              </a:solidFill>
            </a:endParaRPr>
          </a:p>
          <a:p>
            <a:pPr marL="742950" indent="-742950" algn="l">
              <a:buAutoNum type="arabicPeriod"/>
            </a:pPr>
            <a:r>
              <a:rPr lang="zh-CN" altLang="en-US" sz="4400" b="1" dirty="0">
                <a:solidFill>
                  <a:schemeClr val="tx1"/>
                </a:solidFill>
              </a:rPr>
              <a:t>门徒人偷走了尸</a:t>
            </a:r>
            <a:r>
              <a:rPr lang="zh-CN" altLang="en-US" sz="4400" b="1" dirty="0" smtClean="0">
                <a:solidFill>
                  <a:schemeClr val="tx1"/>
                </a:solidFill>
              </a:rPr>
              <a:t>体</a:t>
            </a:r>
            <a:endParaRPr lang="en-US" altLang="zh-CN" sz="4400" b="1" dirty="0" smtClean="0">
              <a:solidFill>
                <a:schemeClr val="tx1"/>
              </a:solidFill>
            </a:endParaRPr>
          </a:p>
          <a:p>
            <a:pPr marL="742950" indent="-742950" algn="l">
              <a:buAutoNum type="arabicPeriod"/>
            </a:pPr>
            <a:r>
              <a:rPr lang="zh-CN" altLang="en-US" sz="4400" b="1" dirty="0">
                <a:solidFill>
                  <a:schemeClr val="tx1"/>
                </a:solidFill>
              </a:rPr>
              <a:t>复</a:t>
            </a:r>
            <a:r>
              <a:rPr lang="zh-CN" altLang="en-US" sz="4400" b="1" dirty="0" smtClean="0">
                <a:solidFill>
                  <a:schemeClr val="tx1"/>
                </a:solidFill>
              </a:rPr>
              <a:t>活了</a:t>
            </a:r>
            <a:endParaRPr lang="zh-CN" altLang="en-US" sz="4400" b="1" dirty="0">
              <a:solidFill>
                <a:schemeClr val="tx1"/>
              </a:solidFill>
            </a:endParaRPr>
          </a:p>
          <a:p>
            <a:pPr marL="742950" indent="-742950" algn="l">
              <a:buAutoNum type="arabicPeriod"/>
            </a:pPr>
            <a:endParaRPr lang="en-CA" altLang="zh-CN" sz="4000" b="1" dirty="0" smtClean="0">
              <a:solidFill>
                <a:schemeClr val="tx1"/>
              </a:solidFill>
            </a:endParaRPr>
          </a:p>
          <a:p>
            <a:pPr marL="742950" indent="-742950" algn="l">
              <a:buAutoNum type="arabicPeriod"/>
            </a:pPr>
            <a:endParaRPr lang="en-CA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25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5400600"/>
          </a:xfrm>
        </p:spPr>
        <p:txBody>
          <a:bodyPr>
            <a:normAutofit/>
          </a:bodyPr>
          <a:lstStyle/>
          <a:p>
            <a:pPr algn="l"/>
            <a:r>
              <a:rPr lang="zh-CN" altLang="en-US" b="1" dirty="0"/>
              <a:t>门徒偷</a:t>
            </a:r>
            <a:r>
              <a:rPr lang="zh-CN" altLang="en-US" b="1" dirty="0"/>
              <a:t>走了尸</a:t>
            </a:r>
            <a:r>
              <a:rPr lang="zh-CN" altLang="en-US" b="1" dirty="0" smtClean="0"/>
              <a:t>体吗</a:t>
            </a:r>
            <a:r>
              <a:rPr lang="zh-CN" altLang="en-US" b="1" dirty="0" smtClean="0"/>
              <a:t>？</a:t>
            </a:r>
            <a:r>
              <a:rPr lang="en-US" altLang="zh-CN" sz="4000" b="1" dirty="0" smtClean="0"/>
              <a:t/>
            </a:r>
            <a:br>
              <a:rPr lang="en-US" altLang="zh-CN" sz="40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-  </a:t>
            </a:r>
            <a:r>
              <a:rPr lang="zh-CN" altLang="en-US" sz="3600" b="1" dirty="0"/>
              <a:t>兵丁封了石头，尽他们所</a:t>
            </a:r>
            <a:r>
              <a:rPr lang="zh-CN" altLang="en-US" sz="3600" b="1" dirty="0" smtClean="0"/>
              <a:t>能将</a:t>
            </a:r>
            <a:r>
              <a:rPr lang="zh-CN" altLang="en-US" sz="3600" b="1" dirty="0"/>
              <a:t>坟墓把守妥当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/>
              <a:t/>
            </a:r>
            <a:br>
              <a:rPr lang="en-US" altLang="zh-CN" sz="3600" b="1" dirty="0"/>
            </a:br>
            <a:r>
              <a:rPr lang="en-US" altLang="zh-CN" sz="3600" b="1" dirty="0" smtClean="0"/>
              <a:t>-  </a:t>
            </a:r>
            <a:r>
              <a:rPr lang="zh-CN" altLang="en-US" sz="3600" b="1" dirty="0" smtClean="0"/>
              <a:t>祭</a:t>
            </a:r>
            <a:r>
              <a:rPr lang="zh-CN" altLang="en-US" sz="3600" b="1" dirty="0"/>
              <a:t>司长和长</a:t>
            </a:r>
            <a:r>
              <a:rPr lang="zh-CN" altLang="en-US" sz="3600" b="1" dirty="0" smtClean="0"/>
              <a:t>老就</a:t>
            </a:r>
            <a:r>
              <a:rPr lang="zh-CN" altLang="en-US" sz="3600" b="1" dirty="0"/>
              <a:t>拿许多银钱给兵丁说，你们要这样说，夜间我们睡觉的时候，他的门徒来把他偷去了。</a:t>
            </a:r>
            <a:r>
              <a:rPr lang="en-US" altLang="zh-CN" sz="3600" b="1" dirty="0"/>
              <a:t/>
            </a:r>
            <a:br>
              <a:rPr lang="en-US" altLang="zh-CN" sz="3600" b="1" dirty="0"/>
            </a:b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79988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/>
          <a:lstStyle/>
          <a:p>
            <a:r>
              <a:rPr lang="zh-CN" altLang="en-US" b="1" dirty="0" smtClean="0"/>
              <a:t>耶稣复</a:t>
            </a:r>
            <a:r>
              <a:rPr lang="zh-CN" altLang="en-US" b="1" dirty="0" smtClean="0"/>
              <a:t>活了吗？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848872" cy="4464496"/>
          </a:xfrm>
        </p:spPr>
        <p:txBody>
          <a:bodyPr>
            <a:noAutofit/>
          </a:bodyPr>
          <a:lstStyle/>
          <a:p>
            <a:pPr marL="457200" indent="-457200" algn="l">
              <a:buFontTx/>
              <a:buChar char="-"/>
            </a:pP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照</a:t>
            </a:r>
            <a:r>
              <a:rPr lang="zh-CN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圣经所说，第三天复活了</a:t>
            </a: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。</a:t>
            </a:r>
            <a:endParaRPr lang="en-US" altLang="zh-CN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显</a:t>
            </a:r>
            <a:r>
              <a:rPr lang="zh-CN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给十二使徒看。后来一时显给五百多弟兄看</a:t>
            </a: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。门</a:t>
            </a:r>
            <a:r>
              <a:rPr lang="zh-CN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徒看到耶稣被接到天上</a:t>
            </a: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。</a:t>
            </a:r>
            <a:endParaRPr lang="en-US" altLang="zh-CN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zh-CN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多</a:t>
            </a: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马说：我</a:t>
            </a:r>
            <a:r>
              <a:rPr lang="zh-CN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非看见他手上的钉痕，用指头探入那钉痕，又用手探入他的肋旁，我总不信</a:t>
            </a: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。</a:t>
            </a:r>
            <a:endParaRPr lang="en-US" altLang="zh-CN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en-CA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1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4800" b="1" dirty="0" smtClean="0"/>
              <a:t>门徒见</a:t>
            </a:r>
            <a:r>
              <a:rPr lang="zh-CN" altLang="en-US" sz="4800" b="1" dirty="0"/>
              <a:t>证耶稣复活</a:t>
            </a:r>
            <a:endParaRPr lang="en-CA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7632848" cy="3528392"/>
          </a:xfrm>
        </p:spPr>
        <p:txBody>
          <a:bodyPr>
            <a:noAutofit/>
          </a:bodyPr>
          <a:lstStyle/>
          <a:p>
            <a:pPr marL="685800" indent="-685800" algn="l">
              <a:buFontTx/>
              <a:buChar char="-"/>
            </a:pPr>
            <a:r>
              <a:rPr lang="zh-CN" alt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门徒传道， 殉道</a:t>
            </a:r>
            <a:endParaRPr lang="en-US" altLang="zh-CN" sz="4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85800" indent="-685800" algn="l">
              <a:buFontTx/>
              <a:buChar char="-"/>
            </a:pPr>
            <a:r>
              <a:rPr lang="zh-CN" alt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与圣灵同在</a:t>
            </a:r>
            <a:endParaRPr lang="en-US" altLang="zh-CN" sz="4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85800" indent="-685800" algn="l">
              <a:buFontTx/>
              <a:buChar char="-"/>
            </a:pPr>
            <a:r>
              <a:rPr lang="zh-CN" alt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福音广传</a:t>
            </a:r>
            <a:r>
              <a:rPr lang="zh-CN" altLang="en-US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zh-CN" altLang="en-US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CA" sz="6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26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1052</Words>
  <Application>Microsoft Office PowerPoint</Application>
  <PresentationFormat>On-screen Show (4:3)</PresentationFormat>
  <Paragraphs>61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耶稣基督复活</vt:lpstr>
      <vt:lpstr>路24:1-12 七日的头一日，黎明的时候，那些妇女带着所预备的香料，来到坟墓前。看见石头已经从坟墓滚开了。她们就进去，只是不见主耶稣的身体。正在猜疑之间，忽然有两个人站在旁边。衣服放光。妇女们惊怕，将脸伏地。那两个人就对她们说，为什么在死人中找活人呢？他不在这里，已经复活了。当记念他还在加利利的时候，怎样告诉你们，说，人子必须被交在罪人手里，钉在十字架上，第三日复活。</vt:lpstr>
      <vt:lpstr>她们就想起耶稣的话来，便从坟墓那里回去，把这一切事告诉十一个使徒和其余的人。那告诉使徒的，就是抹大拉的马利亚，和约亚拿，并雅各的母亲马利亚，还有与她们在一处的妇女。她们这些话，使徒以为是胡言，就不相信。彼得起来，跑到坟墓前，低头往里看，见细麻布独在一处，就回去了，心里希奇所成的事。</vt:lpstr>
      <vt:lpstr>那些妇女看见石头已经从坟墓滚开了，只是主耶稣的身体不见了。  有两个人说，“为什么在死人中找活人呢？他不在这里，已经复活了。”</vt:lpstr>
      <vt:lpstr>PowerPoint Presentation</vt:lpstr>
      <vt:lpstr>心里希奇所成的事。</vt:lpstr>
      <vt:lpstr>门徒偷走了尸体吗？  -  兵丁封了石头，尽他们所能将坟墓把守妥当。  -  祭司长和长老就拿许多银钱给兵丁说，你们要这样说，夜间我们睡觉的时候，他的门徒来把他偷去了。 </vt:lpstr>
      <vt:lpstr>耶稣复活了吗？</vt:lpstr>
      <vt:lpstr>门徒见证耶稣复活</vt:lpstr>
      <vt:lpstr>基督复活的意义  - 生命充满了希望， 不再惧怕死亡，我们也将复活  - 耶稣基督将来必降临，审判活人死人。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Hude Quan</dc:creator>
  <cp:lastModifiedBy>Hude Quan</cp:lastModifiedBy>
  <cp:revision>27</cp:revision>
  <dcterms:created xsi:type="dcterms:W3CDTF">2015-11-04T05:00:42Z</dcterms:created>
  <dcterms:modified xsi:type="dcterms:W3CDTF">2015-11-26T06:16:18Z</dcterms:modified>
</cp:coreProperties>
</file>