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8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F5E3F-10EC-814C-89DE-FE44C0669A57}" type="datetimeFigureOut">
              <a:rPr lang="en-US" smtClean="0"/>
              <a:t>16-01-31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5ADB3-A962-854B-90AF-5B2BEB47F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2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5ADB3-A962-854B-90AF-5B2BEB47F8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21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9622-56DF-AF4D-BADB-8656B2EE30AC}" type="datetimeFigureOut">
              <a:rPr lang="en-US" smtClean="0"/>
              <a:t>16-01-31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5640-5A65-0540-8C9D-ABACE5397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08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9622-56DF-AF4D-BADB-8656B2EE30AC}" type="datetimeFigureOut">
              <a:rPr lang="en-US" smtClean="0"/>
              <a:t>16-01-31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5640-5A65-0540-8C9D-ABACE5397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71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9622-56DF-AF4D-BADB-8656B2EE30AC}" type="datetimeFigureOut">
              <a:rPr lang="en-US" smtClean="0"/>
              <a:t>16-01-31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5640-5A65-0540-8C9D-ABACE5397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6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9622-56DF-AF4D-BADB-8656B2EE30AC}" type="datetimeFigureOut">
              <a:rPr lang="en-US" smtClean="0"/>
              <a:t>16-01-31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5640-5A65-0540-8C9D-ABACE5397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37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9622-56DF-AF4D-BADB-8656B2EE30AC}" type="datetimeFigureOut">
              <a:rPr lang="en-US" smtClean="0"/>
              <a:t>16-01-31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5640-5A65-0540-8C9D-ABACE5397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37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9622-56DF-AF4D-BADB-8656B2EE30AC}" type="datetimeFigureOut">
              <a:rPr lang="en-US" smtClean="0"/>
              <a:t>16-01-31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5640-5A65-0540-8C9D-ABACE5397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9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9622-56DF-AF4D-BADB-8656B2EE30AC}" type="datetimeFigureOut">
              <a:rPr lang="en-US" smtClean="0"/>
              <a:t>16-01-31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5640-5A65-0540-8C9D-ABACE5397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9622-56DF-AF4D-BADB-8656B2EE30AC}" type="datetimeFigureOut">
              <a:rPr lang="en-US" smtClean="0"/>
              <a:t>16-01-31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5640-5A65-0540-8C9D-ABACE5397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10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9622-56DF-AF4D-BADB-8656B2EE30AC}" type="datetimeFigureOut">
              <a:rPr lang="en-US" smtClean="0"/>
              <a:t>16-01-31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5640-5A65-0540-8C9D-ABACE5397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5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9622-56DF-AF4D-BADB-8656B2EE30AC}" type="datetimeFigureOut">
              <a:rPr lang="en-US" smtClean="0"/>
              <a:t>16-01-31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5640-5A65-0540-8C9D-ABACE5397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28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99622-56DF-AF4D-BADB-8656B2EE30AC}" type="datetimeFigureOut">
              <a:rPr lang="en-US" smtClean="0"/>
              <a:t>16-01-31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5640-5A65-0540-8C9D-ABACE5397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8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99622-56DF-AF4D-BADB-8656B2EE30AC}" type="datetimeFigureOut">
              <a:rPr lang="en-US" smtClean="0"/>
              <a:t>16-01-31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25640-5A65-0540-8C9D-ABACE5397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1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7177"/>
            <a:ext cx="7772400" cy="47811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1647" y="1344706"/>
            <a:ext cx="7606553" cy="4294094"/>
          </a:xfrm>
        </p:spPr>
        <p:txBody>
          <a:bodyPr>
            <a:normAutofit/>
          </a:bodyPr>
          <a:lstStyle/>
          <a:p>
            <a:pPr algn="l"/>
            <a:r>
              <a:rPr lang="zh-CN" altLang="en-US" sz="2400" b="1" dirty="0">
                <a:solidFill>
                  <a:schemeClr val="tx1"/>
                </a:solidFill>
              </a:rPr>
              <a:t>以弗所书</a:t>
            </a:r>
            <a:r>
              <a:rPr lang="en-US" sz="2400" b="1" dirty="0">
                <a:solidFill>
                  <a:schemeClr val="tx1"/>
                </a:solidFill>
              </a:rPr>
              <a:t>4:19-24</a:t>
            </a:r>
            <a:r>
              <a:rPr lang="en-US" altLang="zh-CN" sz="2400" dirty="0">
                <a:solidFill>
                  <a:schemeClr val="tx1"/>
                </a:solidFill>
              </a:rPr>
              <a:t>——</a:t>
            </a:r>
            <a:r>
              <a:rPr lang="zh-CN" altLang="en-US" sz="2400" dirty="0">
                <a:solidFill>
                  <a:schemeClr val="tx1"/>
                </a:solidFill>
              </a:rPr>
              <a:t>（良心既然丧尽，就放纵私欲，贪行种种的污秽。）你们学了基督，却不是这样。如果你们听过他的道，领了他的教，学了他的真理，就要脱去你们从前行为上的旧人。这旧人是因私欲的迷惑，渐渐变坏的。又要将你们的心志改换一新。并且穿上新人，这新人是照着神的形象造的，有真理的仁义和圣洁。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 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2400" b="1" dirty="0">
                <a:solidFill>
                  <a:srgbClr val="000000"/>
                </a:solidFill>
              </a:rPr>
              <a:t>路加福音</a:t>
            </a:r>
            <a:r>
              <a:rPr lang="en-US" sz="2400" b="1" dirty="0">
                <a:solidFill>
                  <a:srgbClr val="000000"/>
                </a:solidFill>
              </a:rPr>
              <a:t>17:20-21</a:t>
            </a:r>
            <a:r>
              <a:rPr lang="en-US" altLang="zh-CN" sz="2400" dirty="0">
                <a:solidFill>
                  <a:srgbClr val="000000"/>
                </a:solidFill>
              </a:rPr>
              <a:t>——</a:t>
            </a:r>
            <a:r>
              <a:rPr lang="zh-CN" altLang="en-US" sz="2400" dirty="0">
                <a:solidFill>
                  <a:srgbClr val="000000"/>
                </a:solidFill>
              </a:rPr>
              <a:t>法利赛人问神的国几时来到。耶稣回答说，神的国来到，不是眼所能见的。人也不得说，看哪，在这里。看哪，在那里。因为神的国就在你们心里。</a:t>
            </a:r>
            <a:endParaRPr lang="en-US" sz="2400" dirty="0">
              <a:solidFill>
                <a:srgbClr val="000000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57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678067"/>
              </p:ext>
            </p:extLst>
          </p:nvPr>
        </p:nvGraphicFramePr>
        <p:xfrm>
          <a:off x="836706" y="1658470"/>
          <a:ext cx="7780202" cy="4811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3" imgW="5626100" imgH="4229100" progId="Word.Document.12">
                  <p:embed/>
                </p:oleObj>
              </mc:Choice>
              <mc:Fallback>
                <p:oleObj name="Document" r:id="rId3" imgW="5626100" imgH="4229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6706" y="1658470"/>
                        <a:ext cx="7780202" cy="4811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6706" y="1195294"/>
            <a:ext cx="4484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/>
              <a:t>马太福音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1205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925129"/>
              </p:ext>
            </p:extLst>
          </p:nvPr>
        </p:nvGraphicFramePr>
        <p:xfrm>
          <a:off x="399905" y="1822824"/>
          <a:ext cx="8394753" cy="3107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3" imgW="5626100" imgH="2082800" progId="Word.Document.12">
                  <p:embed/>
                </p:oleObj>
              </mc:Choice>
              <mc:Fallback>
                <p:oleObj name="Document" r:id="rId3" imgW="5626100" imgH="2082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9905" y="1822824"/>
                        <a:ext cx="8394753" cy="31077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9905" y="1419412"/>
            <a:ext cx="2426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/>
              <a:t>约翰福音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8531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0942"/>
            <a:ext cx="8229600" cy="5095222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dirty="0"/>
              <a:t>路加福音</a:t>
            </a:r>
            <a:r>
              <a:rPr lang="en-US" dirty="0"/>
              <a:t>9:23</a:t>
            </a:r>
            <a:r>
              <a:rPr lang="en-US" altLang="zh-CN" dirty="0"/>
              <a:t>——</a:t>
            </a:r>
            <a:r>
              <a:rPr lang="zh-CN" altLang="en-US" dirty="0"/>
              <a:t>耶稣又对众人说，若有人要跟从我，就当舍己，天天背起他的十字架来，跟从我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b="1" dirty="0"/>
              <a:t>罗马书</a:t>
            </a:r>
            <a:r>
              <a:rPr lang="en-US" b="1" dirty="0"/>
              <a:t>6:3-7</a:t>
            </a:r>
            <a:r>
              <a:rPr lang="en-US" altLang="zh-CN" dirty="0"/>
              <a:t>——</a:t>
            </a:r>
            <a:r>
              <a:rPr lang="zh-CN" altLang="en-US" dirty="0"/>
              <a:t>岂不知我们这受洗归入耶稣基督的人，是受洗归入他的死吗？所以我们借着洗礼归入死，和他一同埋葬，原是叫我们一举一动有新生的样式，像基督借着父的荣耀从死里复活一样。我们若在他死的形状上与他联合，也要在他复活的形状上与他联合；因为知道我们的旧人和他同钉十字架，使罪身灭绝，叫我们不再作罪的奴仆；因为已死的人是脱离了罪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901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196</Words>
  <Application>Microsoft Macintosh PowerPoint</Application>
  <PresentationFormat>On-screen Show (4:3)</PresentationFormat>
  <Paragraphs>9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Microsoft Word Document</vt:lpstr>
      <vt:lpstr>PowerPoint Presentation</vt:lpstr>
      <vt:lpstr>PowerPoint Presentation</vt:lpstr>
      <vt:lpstr>PowerPoint Presentation</vt:lpstr>
      <vt:lpstr>PowerPoint Presentation</vt:lpstr>
    </vt:vector>
  </TitlesOfParts>
  <Company>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HAO LI</dc:creator>
  <cp:lastModifiedBy>HAO LI</cp:lastModifiedBy>
  <cp:revision>2</cp:revision>
  <dcterms:created xsi:type="dcterms:W3CDTF">2016-01-31T15:44:17Z</dcterms:created>
  <dcterms:modified xsi:type="dcterms:W3CDTF">2016-01-31T15:58:23Z</dcterms:modified>
</cp:coreProperties>
</file>