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3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B7872-7902-9746-9567-4EA8C122FF66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21865-E081-2147-A95B-34465B681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9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E6C395D6-08C7-7546-8D2F-ED4CB90C973B}" type="slidenum">
              <a:rPr lang="en-US" sz="1200" b="1" u="sng">
                <a:solidFill>
                  <a:srgbClr val="1F497D"/>
                </a:solidFill>
                <a:latin typeface="新細明體" charset="0"/>
              </a:rPr>
              <a:pPr eaLnBrk="1" hangingPunct="1"/>
              <a:t>10</a:t>
            </a:fld>
            <a:endParaRPr lang="en-US" sz="1200" b="1" u="sng">
              <a:solidFill>
                <a:srgbClr val="1F497D"/>
              </a:solidFill>
              <a:latin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5C40DD41-594F-D64B-9F6A-367C2A9BA4D4}" type="slidenum">
              <a:rPr lang="en-US" sz="1200" b="1" u="sng">
                <a:solidFill>
                  <a:srgbClr val="1F497D"/>
                </a:solidFill>
                <a:latin typeface="新細明體" charset="0"/>
              </a:rPr>
              <a:pPr eaLnBrk="1" hangingPunct="1"/>
              <a:t>11</a:t>
            </a:fld>
            <a:endParaRPr lang="en-US" sz="1200" b="1" u="sng">
              <a:solidFill>
                <a:srgbClr val="1F497D"/>
              </a:solidFill>
              <a:latin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B383DDAB-BE4D-B643-B8EB-1366B8AFEB00}" type="slidenum">
              <a:rPr lang="en-US" sz="1200" b="1" u="sng">
                <a:solidFill>
                  <a:srgbClr val="1F497D"/>
                </a:solidFill>
                <a:latin typeface="新細明體" charset="0"/>
              </a:rPr>
              <a:pPr eaLnBrk="1" hangingPunct="1"/>
              <a:t>12</a:t>
            </a:fld>
            <a:endParaRPr lang="en-US" sz="1200" b="1" u="sng">
              <a:solidFill>
                <a:srgbClr val="1F497D"/>
              </a:solidFill>
              <a:latin typeface="新細明體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92E971D8-C27F-194D-9574-92BE8C92658A}" type="slidenum">
              <a:rPr lang="en-US" sz="1200" b="1" u="sng">
                <a:solidFill>
                  <a:srgbClr val="1F497D"/>
                </a:solidFill>
                <a:latin typeface="新細明體" charset="0"/>
              </a:rPr>
              <a:pPr eaLnBrk="1" hangingPunct="1"/>
              <a:t>13</a:t>
            </a:fld>
            <a:endParaRPr lang="en-US" sz="1200" b="1" u="sng">
              <a:solidFill>
                <a:srgbClr val="1F497D"/>
              </a:solidFill>
              <a:latin typeface="新細明體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3A247A98-FED8-7E4B-8A8D-50AE5F0427DF}" type="slidenum">
              <a:rPr lang="en-US" sz="1200" b="1" u="sng">
                <a:solidFill>
                  <a:srgbClr val="1F497D"/>
                </a:solidFill>
                <a:latin typeface="新細明體" charset="0"/>
              </a:rPr>
              <a:pPr eaLnBrk="1" hangingPunct="1"/>
              <a:t>14</a:t>
            </a:fld>
            <a:endParaRPr lang="en-US" sz="1200" b="1" u="sng">
              <a:solidFill>
                <a:srgbClr val="1F497D"/>
              </a:solidFill>
              <a:latin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3E87E-C120-8743-AB68-7A844FA65DC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159B4-E789-E844-99FA-704242BB46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F0871-D2F7-7C44-B5E5-32EAA200E96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175446-8DA1-3C48-8AFE-1831C5C928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73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01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36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82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920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2291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09600"/>
            <a:ext cx="42291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0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893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476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653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74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127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083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4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1CB8-A383-9D49-A692-D3B4365DED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162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6DC3-5D54-F04E-A6CC-085B30DF56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27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4B28-976B-8B44-9010-1B931094C5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969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3A7E-B2C2-EA41-A96C-1E9407B1CDD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616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291A-6B71-BA49-B8BD-EE1D47B5297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19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9241-F016-CF4E-A258-DF5695283A9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377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9954-12DB-7D4F-9339-424E1ECFAAA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63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341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19E5-E266-7647-B69D-BDC10D70E4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46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459FC-951E-464A-9092-A7E9853B9D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94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BD86-15F3-654B-BFA3-7C543232FD5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57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0D57-BB92-D946-BE9F-9FB5B492CC2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21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98BE065-7154-D048-81CD-0344142894E6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185A76E-F020-B14A-8C93-060D73E4D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88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86A2046-ADD2-C445-A644-D3EFDE5D44FB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812781F-513C-9646-90B3-0C9196C7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72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AD454D0-38E9-8841-9AA0-B1B7DBE63428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4AB8735-78C7-3B4B-84DC-85FC08C84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783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07256ED-64E4-724A-B6A7-2520D49B8E1C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3EAC0D1-0406-FA43-AA9A-97981606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21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6CDCF87-D8BE-BF42-816A-59203B14E5CA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A70A221-149B-764F-A65C-4604570F9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219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F9CCF17-B23B-CA49-B828-667F8DB12F0B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AEFB909-0E1A-C445-ABD0-9B6633D7D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4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70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3516314-60ED-1842-AF85-89CC0CFEC7F4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FEDB901-BCF2-A740-8FA6-F20963071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284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9A0C5DA-D5AF-4749-B932-762157CFAB87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7E6188F-EC34-EF48-BC41-35714763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535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46CF464-E5EE-C345-9E4F-971EE1ED8722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135DB6D-FCB2-C440-B334-D9C127501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703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BBD4915-B96D-454B-8AD7-4F1F6407AD4A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EC868C5-5CEC-6D45-9C32-80333F5E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67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6003AB3-65B2-F544-BF4A-8AECDD1E2EEF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D3721B3-4612-C741-B326-BAF95CD6C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4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73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46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67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81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A69C-0571-F34B-AB1E-2F111A7CE9EB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7291-ED7E-2446-BD88-A5929773B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76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【</a:t>
            </a:r>
            <a:r>
              <a:rPr lang="zh-TW" altLang="en-US"/>
              <a:t>全能的創造主</a:t>
            </a:r>
            <a:r>
              <a:rPr lang="en-US" altLang="zh-TW"/>
              <a:t>】1/4                        </a:t>
            </a:r>
            <a:r>
              <a:rPr lang="zh-TW" altLang="en-US"/>
              <a:t>讚美之泉</a:t>
            </a:r>
            <a:r>
              <a:rPr lang="en-US" altLang="zh-TW"/>
              <a:t>/</a:t>
            </a:r>
            <a:r>
              <a:rPr lang="zh-TW" altLang="en-US"/>
              <a:t>全能的創造主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你使天空絢麗，大地富足 </a:t>
            </a:r>
          </a:p>
          <a:p>
            <a:pPr lvl="0"/>
            <a:r>
              <a:rPr lang="zh-TW" altLang="en-US"/>
              <a:t>你令江河涌流，群山復甦 </a:t>
            </a:r>
          </a:p>
          <a:p>
            <a:pPr lvl="0"/>
            <a:r>
              <a:rPr lang="zh-TW" altLang="en-US"/>
              <a:t>你使百鳥歡唱，百花盛開 </a:t>
            </a:r>
          </a:p>
          <a:p>
            <a:pPr lvl="0"/>
            <a:r>
              <a:rPr lang="zh-TW" altLang="en-US"/>
              <a:t>你賜生命綿延，命令萬物 </a:t>
            </a:r>
          </a:p>
          <a:p>
            <a:pPr lvl="0"/>
            <a:r>
              <a:rPr lang="zh-TW" altLang="en-US"/>
              <a:t>哈利路亞， </a:t>
            </a:r>
          </a:p>
          <a:p>
            <a:pPr lvl="0"/>
            <a:r>
              <a:rPr lang="zh-TW" altLang="en-US"/>
              <a:t>全能的創造主！</a:t>
            </a:r>
          </a:p>
          <a:p>
            <a:pPr lvl="0"/>
            <a:r>
              <a:rPr lang="zh-TW" altLang="en-US"/>
              <a:t>哈利路亞， </a:t>
            </a:r>
          </a:p>
          <a:p>
            <a:pPr lvl="0"/>
            <a:r>
              <a:rPr lang="zh-TW" altLang="en-US"/>
              <a:t>萬國萬民都向你跪拜。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+mj-lt"/>
          <a:ea typeface="+mj-ea"/>
          <a:cs typeface="DFYuanMedium-B5" pitchFamily="49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  <a:cs typeface="DFYuanMedium-B5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  <a:cs typeface="DFYuanMedium-B5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  <a:cs typeface="DFYuanMedium-B5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  <a:cs typeface="DFYuanMedium-B5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000" u="sng">
          <a:solidFill>
            <a:schemeClr val="tx2"/>
          </a:solidFill>
          <a:latin typeface="DFYuanMedium-B5" pitchFamily="49" charset="-120"/>
          <a:ea typeface="DFYuanMedium-B5" pitchFamily="49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0C9035-FEF7-F448-BA15-39D197880997}" type="slidenum">
              <a:rPr kumimoji="1" lang="en-US" altLang="zh-TW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0CB6FE0-E6D1-9549-9C15-D87DB6F34DD4}" type="datetimeFigureOut">
              <a:rPr lang="en-US">
                <a:ea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1/24/2016</a:t>
            </a:fld>
            <a:endParaRPr lang="en-US">
              <a:ea typeface="新細明體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新細明體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BEAB234-5F0B-0742-AA3E-C0A2555D9C19}" type="slidenum">
              <a:rPr lang="en-US">
                <a:ea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新細明體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12776"/>
            <a:ext cx="6696744" cy="30243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5400" b="1" dirty="0" smtClean="0"/>
              <a:t>祢再次将我更新</a:t>
            </a:r>
            <a:endParaRPr lang="en-CA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6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3505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耶穌祢能使瞎眼看見,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耶穌祢能醫治傷心人,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耶穌祢有權柄釋放,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叫不可能變為可能</a:t>
            </a:r>
            <a:r>
              <a:rPr lang="zh-TW" altLang="en-US" sz="5400">
                <a:latin typeface="DFYuanMedium-B5" charset="0"/>
                <a:ea typeface="DFYuanMedium-B5" charset="0"/>
              </a:rPr>
              <a:t>。</a:t>
            </a:r>
          </a:p>
          <a:p>
            <a:pPr marL="0" indent="0" eaLnBrk="1" hangingPunct="1">
              <a:buFontTx/>
              <a:buNone/>
            </a:pPr>
            <a:endParaRPr lang="en-US" sz="5400">
              <a:latin typeface="DFYuanMedium-B5" charset="0"/>
              <a:ea typeface="DFYuanMedium-B5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90800" y="457200"/>
            <a:ext cx="487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6600" b="1">
                <a:solidFill>
                  <a:srgbClr val="FFFFFF"/>
                </a:solidFill>
                <a:latin typeface="DFYuanMedium-B5" charset="0"/>
                <a:ea typeface="DFYuanMedium-B5" charset="0"/>
                <a:cs typeface="DFYuanMedium-B5" charset="0"/>
              </a:rPr>
              <a:t>唯有耶穌</a:t>
            </a:r>
            <a:endParaRPr kumimoji="1" lang="en-US" sz="6600" b="1">
              <a:solidFill>
                <a:srgbClr val="FFFFFF"/>
              </a:solidFill>
              <a:latin typeface="新細明體" charset="0"/>
              <a:ea typeface="DFYuanMedium-B5" charset="0"/>
              <a:cs typeface="DFYuanMedium-B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26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唯有耶穌,掌管天地萬有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唯有耶穌,能使水變成酒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  <a:br>
              <a:rPr lang="en-US" altLang="ja-JP" sz="5400">
                <a:latin typeface="DFYuanMedium-B5" charset="0"/>
                <a:ea typeface="DFYuanMedium-B5" charset="0"/>
              </a:rPr>
            </a:br>
            <a:r>
              <a:rPr lang="en-US" sz="5400">
                <a:latin typeface="DFYuanMedium-B5" charset="0"/>
                <a:ea typeface="DFYuanMedium-B5" charset="0"/>
              </a:rPr>
              <a:t>叫狂風巨浪平息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大能赦罪行神蹟,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耶穌,無人與祢相比</a:t>
            </a:r>
            <a:r>
              <a:rPr lang="zh-TW" altLang="en-US" sz="5400">
                <a:latin typeface="DFYuanMedium-B5" charset="0"/>
                <a:ea typeface="DFYuanMedium-B5" charset="0"/>
              </a:rPr>
              <a:t>。</a:t>
            </a:r>
            <a:endParaRPr lang="en-US" altLang="zh-TW" sz="5400">
              <a:latin typeface="DFYuanMedium-B5" charset="0"/>
              <a:ea typeface="DFYuanMedium-B5" charset="0"/>
            </a:endParaRPr>
          </a:p>
          <a:p>
            <a:pPr marL="0" indent="0" eaLnBrk="1" hangingPunct="1">
              <a:buFontTx/>
              <a:buNone/>
            </a:pPr>
            <a:endParaRPr lang="en-US" sz="5400">
              <a:latin typeface="DFYuanMedium-B5" charset="0"/>
              <a:ea typeface="DFYuanMedium-B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3505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耶穌祢能使瞎眼看見,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耶穌祢能醫治傷心人,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耶穌祢有權柄釋放,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叫不可能變為可能</a:t>
            </a:r>
            <a:r>
              <a:rPr lang="zh-TW" altLang="en-US" sz="5400">
                <a:latin typeface="DFYuanMedium-B5" charset="0"/>
                <a:ea typeface="DFYuanMedium-B5" charset="0"/>
              </a:rPr>
              <a:t>。</a:t>
            </a:r>
          </a:p>
          <a:p>
            <a:pPr marL="0" indent="0" eaLnBrk="1" hangingPunct="1">
              <a:buFontTx/>
              <a:buNone/>
            </a:pPr>
            <a:endParaRPr lang="en-US" sz="5400">
              <a:latin typeface="DFYuanMedium-B5" charset="0"/>
              <a:ea typeface="DFYuanMedium-B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26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唯有耶穌,掌管天地萬有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唯有耶穌,能使水變成酒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  <a:br>
              <a:rPr lang="en-US" altLang="ja-JP" sz="5400">
                <a:latin typeface="DFYuanMedium-B5" charset="0"/>
                <a:ea typeface="DFYuanMedium-B5" charset="0"/>
              </a:rPr>
            </a:br>
            <a:r>
              <a:rPr lang="en-US" sz="5400">
                <a:latin typeface="DFYuanMedium-B5" charset="0"/>
                <a:ea typeface="DFYuanMedium-B5" charset="0"/>
              </a:rPr>
              <a:t>叫狂風巨浪平息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大能赦罪行神蹟,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耶穌,無人與祢相比</a:t>
            </a:r>
            <a:r>
              <a:rPr lang="zh-TW" altLang="en-US" sz="5400">
                <a:latin typeface="DFYuanMedium-B5" charset="0"/>
                <a:ea typeface="DFYuanMedium-B5" charset="0"/>
              </a:rPr>
              <a:t>。</a:t>
            </a:r>
            <a:endParaRPr lang="en-US" altLang="zh-TW" sz="5400">
              <a:latin typeface="DFYuanMedium-B5" charset="0"/>
              <a:ea typeface="DFYuanMedium-B5" charset="0"/>
            </a:endParaRPr>
          </a:p>
          <a:p>
            <a:pPr marL="0" indent="0" eaLnBrk="1" hangingPunct="1">
              <a:buFontTx/>
              <a:buNone/>
            </a:pPr>
            <a:endParaRPr lang="en-US" sz="5400">
              <a:latin typeface="DFYuanMedium-B5" charset="0"/>
              <a:ea typeface="DFYuanMedium-B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26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唯有耶穌,掌管天地萬有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唯有耶穌,能使水變成酒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  <a:br>
              <a:rPr lang="en-US" altLang="ja-JP" sz="5400">
                <a:latin typeface="DFYuanMedium-B5" charset="0"/>
                <a:ea typeface="DFYuanMedium-B5" charset="0"/>
              </a:rPr>
            </a:br>
            <a:r>
              <a:rPr lang="en-US" sz="5400">
                <a:latin typeface="DFYuanMedium-B5" charset="0"/>
                <a:ea typeface="DFYuanMedium-B5" charset="0"/>
              </a:rPr>
              <a:t>叫狂風巨浪平息</a:t>
            </a:r>
            <a:r>
              <a:rPr lang="en-US" altLang="ja-JP" sz="5400">
                <a:latin typeface="DFYuanMedium-B5" charset="0"/>
                <a:ea typeface="DFYuanMedium-B5" charset="0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大能赦罪行神蹟,</a:t>
            </a:r>
          </a:p>
          <a:p>
            <a:pPr marL="0" indent="0" eaLnBrk="1" hangingPunct="1">
              <a:buFontTx/>
              <a:buNone/>
            </a:pPr>
            <a:r>
              <a:rPr lang="en-US" sz="5400">
                <a:latin typeface="DFYuanMedium-B5" charset="0"/>
                <a:ea typeface="DFYuanMedium-B5" charset="0"/>
              </a:rPr>
              <a:t>耶穌,無人與祢相比</a:t>
            </a:r>
            <a:r>
              <a:rPr lang="zh-TW" altLang="en-US" sz="5400">
                <a:latin typeface="DFYuanMedium-B5" charset="0"/>
                <a:ea typeface="DFYuanMedium-B5" charset="0"/>
              </a:rPr>
              <a:t>。</a:t>
            </a:r>
            <a:endParaRPr lang="en-US" altLang="zh-TW" sz="5400">
              <a:latin typeface="DFYuanMedium-B5" charset="0"/>
              <a:ea typeface="DFYuanMedium-B5" charset="0"/>
            </a:endParaRPr>
          </a:p>
          <a:p>
            <a:pPr marL="0" indent="0" eaLnBrk="1" hangingPunct="1">
              <a:buFontTx/>
              <a:buNone/>
            </a:pPr>
            <a:endParaRPr lang="en-US" sz="5400">
              <a:latin typeface="DFYuanMedium-B5" charset="0"/>
              <a:ea typeface="DFYuanMedium-B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060575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latin typeface="華康古印體" charset="0"/>
                <a:ea typeface="華康古印體" charset="0"/>
                <a:cs typeface="華康古印體" charset="0"/>
              </a:rPr>
              <a:t>我知誰掌管明天</a:t>
            </a:r>
            <a:endParaRPr lang="en-US" altLang="zh-TW" sz="6600" b="1" dirty="0" smtClean="0">
              <a:solidFill>
                <a:srgbClr val="FF0000"/>
              </a:solidFill>
              <a:latin typeface="華康古印體" charset="0"/>
              <a:ea typeface="華康古印體" charset="0"/>
              <a:cs typeface="華康古印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3529012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我不知明日將如何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每時刻安然度過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我不求明天的陽光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因明天或</a:t>
            </a: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轉</a:t>
            </a:r>
            <a:r>
              <a:rPr lang="zh-CN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阴暗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8575" y="836613"/>
            <a:ext cx="9144000" cy="2736850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我不為將來而憂慮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</a:t>
            </a: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因我知主所應許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今天我必與主同行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祂深知前途光景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81075"/>
            <a:ext cx="9144000" cy="4800600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許多事明天將臨到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許多事難以明瞭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   </a:t>
            </a: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但我知主</a:t>
            </a: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掌</a:t>
            </a:r>
            <a:r>
              <a:rPr lang="zh-CN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管</a:t>
            </a: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明</a:t>
            </a: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天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祂必要領我向前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5538"/>
            <a:ext cx="9144000" cy="2879725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我不知明日將如何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或遭遇貧苦飢餓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</a:t>
            </a: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那看顧麻雀的恩主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必隨我時刻看顧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357166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主我再次到祢跟前</a:t>
            </a:r>
            <a:endParaRPr lang="en-US" altLang="zh-CN" sz="5400" b="1" dirty="0" smtClean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浇奠我向祢的爱</a:t>
            </a:r>
            <a:endParaRPr lang="en-US" altLang="zh-CN" sz="5400" b="1" dirty="0" smtClean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世上一切都属虚幻</a:t>
            </a:r>
            <a:endParaRPr lang="en-US" altLang="zh-CN" sz="5400" b="1" dirty="0" smtClean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唯有祢永远真实</a:t>
            </a:r>
            <a:endParaRPr lang="en-C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5538"/>
            <a:ext cx="9144000" cy="2879725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我前程雖經歷水火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或快樂或有災禍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</a:t>
            </a: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但我主引導我路途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祂寶血將我塗抹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5538"/>
            <a:ext cx="9144000" cy="4800600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許多事明天將臨到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許多事難以明瞭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 </a:t>
            </a: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但我知主掌握明天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祂必要領我向前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5538"/>
            <a:ext cx="9144000" cy="4800600"/>
          </a:xfrm>
        </p:spPr>
        <p:txBody>
          <a:bodyPr/>
          <a:lstStyle/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許多事明天將臨到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許多事難以明瞭</a:t>
            </a:r>
            <a:r>
              <a:rPr lang="en-US" altLang="zh-TW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  </a:t>
            </a: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但我知主掌握明天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  <a:p>
            <a:pPr eaLnBrk="1" fontAlgn="ctr" hangingPunct="1">
              <a:lnSpc>
                <a:spcPct val="85000"/>
              </a:lnSpc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華康特粗楷體" charset="0"/>
                <a:ea typeface="華康特粗楷體" charset="0"/>
                <a:cs typeface="華康特粗楷體" charset="0"/>
              </a:rPr>
              <a:t>祂必要領我向前</a:t>
            </a:r>
            <a:endParaRPr lang="en-US" altLang="zh-TW" sz="5400" b="1" dirty="0" smtClean="0">
              <a:solidFill>
                <a:srgbClr val="FF0000"/>
              </a:solidFill>
              <a:latin typeface="華康特粗楷體" charset="0"/>
              <a:ea typeface="華康特粗楷體" charset="0"/>
              <a:cs typeface="華康特粗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7" descr="47147e9e43ac9edd7a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90"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7" y="692697"/>
            <a:ext cx="6336704" cy="175432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127000" dir="30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charset="0"/>
                <a:ea typeface="新細明體" pitchFamily="18" charset="-120"/>
                <a:cs typeface="新細明體" charset="0"/>
              </a:rPr>
              <a:t>十架窄路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21175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你竟独行这条十架窄路</a:t>
            </a: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客西马尼，别后成殊途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羊群逃散，牧人独蹒跚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幽暗掌权，炭火添冷淡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7673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在人手中被推挤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在人口中被唾弃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你面如坚石肃然伫立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主，爱你却不敢认你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7673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你何独行这条十架窄路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前说恩言，今被人厌诅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叹息声减，欺凌却暴烈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神的爱子，何竟遭天绝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7673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我无法停止泪弹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当你忧伤回首看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想起曾说与你同苦难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主，我的爱何等不堪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7673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你终独行这条十架窄路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各各他山，罪愆独背负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钉痕的手，困我似囚牢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无力脱开，枪扎的怀抱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7673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起初的爱未忘记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跟随的心却离弃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祢爱我竟为我舍性命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主，我爱祢却舍何情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285728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破碎的梦</a:t>
            </a:r>
            <a:r>
              <a:rPr lang="en-US" altLang="zh-CN" sz="5400" b="1" smtClean="0">
                <a:solidFill>
                  <a:prstClr val="black"/>
                </a:solidFill>
                <a:latin typeface="Calibri"/>
                <a:ea typeface="宋体"/>
              </a:rPr>
              <a:t>  </a:t>
            </a: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荣耀冠冕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全摆在祢宝座前</a:t>
            </a:r>
            <a:b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</a:b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用我泪水来洗祢的脚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唯祢能洗我心灵</a:t>
            </a:r>
            <a:endParaRPr lang="en-C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437673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与你同行这条十架窄路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断绝世界，今生葬泥土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你爱我吗？是的，我爱你</a:t>
            </a:r>
            <a:endParaRPr lang="en-US" altLang="zh-CN" sz="4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  <a:cs typeface="新細明體" charset="0"/>
            </a:endParaRP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  <a:cs typeface="新細明體" charset="0"/>
              </a:rPr>
              <a:t>不再别依，随你脚踪起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981075"/>
            <a:ext cx="7812087" cy="5484813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去吧！属地的贿赂</a:t>
            </a:r>
            <a:endParaRPr kumimoji="0"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Sun" charset="0"/>
              <a:ea typeface="SimSun" charset="0"/>
              <a:cs typeface="SimSun" charset="0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去吧！虚假的祝福</a:t>
            </a:r>
            <a:endParaRPr kumimoji="0"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Sun" charset="0"/>
              <a:ea typeface="SimSun" charset="0"/>
              <a:cs typeface="SimSun" charset="0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这条古老的十架窄路</a:t>
            </a:r>
            <a:endParaRPr kumimoji="0"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Sun" charset="0"/>
              <a:ea typeface="SimSun" charset="0"/>
              <a:cs typeface="SimSun" charset="0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主，爱你的人当同赴</a:t>
            </a:r>
            <a:endParaRPr kumimoji="0"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Sun" charset="0"/>
              <a:ea typeface="SimSun" charset="0"/>
              <a:cs typeface="SimSun" charset="0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6" descr="d4dc16229a2139b3de87b42d85269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735013"/>
            <a:ext cx="7812088" cy="2160587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这条古老的十架窄路</a:t>
            </a:r>
            <a:endParaRPr kumimoji="0" lang="en-US" altLang="zh-CN" sz="4800" b="1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Sun" charset="0"/>
              <a:ea typeface="SimSun" charset="0"/>
              <a:cs typeface="SimSun" charset="0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Sun" charset="0"/>
                <a:ea typeface="SimSun" charset="0"/>
                <a:cs typeface="SimSun" charset="0"/>
              </a:rPr>
              <a:t>主，爱你的人当同赴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571480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主我要敬拜称谢祢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祢是道路真理生命</a:t>
            </a:r>
            <a:b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</a:b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每当我回转归向祢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祢再次将我更新</a:t>
            </a:r>
            <a:endParaRPr lang="en-C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357166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主我再次到祢跟前</a:t>
            </a:r>
            <a:endParaRPr lang="en-US" altLang="zh-CN" sz="5400" b="1" dirty="0" smtClean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浇奠我向祢的爱</a:t>
            </a:r>
            <a:endParaRPr lang="en-US" altLang="zh-CN" sz="5400" b="1" dirty="0" smtClean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世上一切都属虚幻</a:t>
            </a:r>
            <a:endParaRPr lang="en-US" altLang="zh-CN" sz="5400" b="1" dirty="0" smtClean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唯有祢永远真实</a:t>
            </a:r>
            <a:endParaRPr lang="en-C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2928" y="428604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人算什么  祢竟眷顾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离天家降生尘世</a:t>
            </a:r>
            <a:b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</a:b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流血舍身  为将我赎回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永远归祢所爱</a:t>
            </a:r>
            <a:endParaRPr lang="en-US" altLang="zh-CN" sz="5400" b="1" dirty="0" smtClean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428604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Calibri"/>
                <a:ea typeface="宋体"/>
              </a:rPr>
              <a:t>主我要敬拜称谢祢</a:t>
            </a:r>
            <a:endParaRPr lang="en-US" altLang="zh-CN" sz="5400" b="1" dirty="0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Calibri"/>
                <a:ea typeface="宋体"/>
              </a:rPr>
              <a:t>祢是道路真理生命</a:t>
            </a:r>
            <a:br>
              <a:rPr lang="zh-CN" altLang="en-US" sz="5400" b="1" dirty="0" smtClean="0">
                <a:solidFill>
                  <a:prstClr val="black"/>
                </a:solidFill>
                <a:latin typeface="Calibri"/>
                <a:ea typeface="宋体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Calibri"/>
                <a:ea typeface="宋体"/>
              </a:rPr>
              <a:t>每当我回转归向祢</a:t>
            </a:r>
            <a:endParaRPr lang="en-US" altLang="zh-CN" sz="5400" b="1" dirty="0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prstClr val="black"/>
                </a:solidFill>
                <a:latin typeface="Calibri"/>
                <a:ea typeface="宋体"/>
              </a:rPr>
              <a:t>祢再次将我更新</a:t>
            </a:r>
            <a:endParaRPr lang="en-C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500042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主我要敬拜称谢祢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祢是道路真理生命</a:t>
            </a:r>
            <a:b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</a:b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每当我回转归向祢</a:t>
            </a:r>
            <a:endParaRPr lang="en-US" altLang="zh-CN" sz="5400" b="1" smtClean="0">
              <a:solidFill>
                <a:prstClr val="black"/>
              </a:solidFill>
              <a:latin typeface="Calibri"/>
              <a:ea typeface="宋体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5400" b="1" smtClean="0">
                <a:solidFill>
                  <a:prstClr val="black"/>
                </a:solidFill>
                <a:latin typeface="Calibri"/>
                <a:ea typeface="宋体"/>
              </a:rPr>
              <a:t>祢再次将我更新</a:t>
            </a:r>
            <a:endParaRPr lang="en-C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32403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5400" b="1" dirty="0" smtClean="0"/>
              <a:t>   每当我回转归向你，</a:t>
            </a:r>
            <a:endParaRPr lang="en-US" altLang="zh-CN" sz="54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zh-CN" altLang="en-US" sz="5400" b="1" dirty="0" smtClean="0"/>
              <a:t>祢再次将我更新</a:t>
            </a:r>
            <a:endParaRPr lang="en-CA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66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DFYuanMedium-B5"/>
        <a:ea typeface="DFYuanMedium-B5"/>
        <a:cs typeface=""/>
      </a:majorFont>
      <a:minorFont>
        <a:latin typeface="DFYuanMedium-B5"/>
        <a:ea typeface="DFYuanMedium-B5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66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新細明體"/>
      </a:majorFont>
      <a:minorFont>
        <a:latin typeface="Times New Roman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743</Words>
  <Application>Microsoft Office PowerPoint</Application>
  <PresentationFormat>On-screen Show (4:3)</PresentationFormat>
  <Paragraphs>121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Default Design</vt:lpstr>
      <vt:lpstr>預設簡報設計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我知誰掌管明天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Mingkai</dc:creator>
  <cp:lastModifiedBy>Vincent Tsui</cp:lastModifiedBy>
  <cp:revision>4</cp:revision>
  <dcterms:created xsi:type="dcterms:W3CDTF">2016-01-09T17:24:22Z</dcterms:created>
  <dcterms:modified xsi:type="dcterms:W3CDTF">2016-01-24T17:20:09Z</dcterms:modified>
</cp:coreProperties>
</file>