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9" r:id="rId2"/>
    <p:sldId id="272" r:id="rId3"/>
    <p:sldId id="277" r:id="rId4"/>
    <p:sldId id="274" r:id="rId5"/>
    <p:sldId id="275" r:id="rId6"/>
    <p:sldId id="270" r:id="rId7"/>
    <p:sldId id="267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FB6B2-981C-4A94-BA4D-42934B59FDB9}" type="datetimeFigureOut">
              <a:rPr lang="en-CA" smtClean="0"/>
              <a:pPr/>
              <a:t>2016-02-05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BF21-2B8A-4DC3-8256-24F06AF4808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BF21-2B8A-4DC3-8256-24F06AF4808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BF21-2B8A-4DC3-8256-24F06AF4808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BF21-2B8A-4DC3-8256-24F06AF4808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BF21-2B8A-4DC3-8256-24F06AF4808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BF21-2B8A-4DC3-8256-24F06AF4808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BF21-2B8A-4DC3-8256-24F06AF4808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848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【</a:t>
            </a:r>
            <a:r>
              <a:rPr lang="zh-TW" altLang="en-US" dirty="0" smtClean="0"/>
              <a:t>成為我異象</a:t>
            </a:r>
            <a:r>
              <a:rPr lang="en-US" altLang="zh-TW" dirty="0" smtClean="0"/>
              <a:t>】</a:t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求我心中王，成為我異象，</a:t>
            </a:r>
          </a:p>
          <a:p>
            <a:pPr>
              <a:buNone/>
            </a:pPr>
            <a:r>
              <a:rPr lang="zh-TW" altLang="en-US" dirty="0" smtClean="0"/>
              <a:t>我別無愛慕，惟主我景仰，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充滿我思想，我心響往，</a:t>
            </a:r>
          </a:p>
          <a:p>
            <a:pPr>
              <a:buNone/>
            </a:pPr>
            <a:r>
              <a:rPr lang="zh-TW" altLang="en-US" dirty="0" smtClean="0"/>
              <a:t>睡著或睡醒，慈容是我光。　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成為我智慧，成為我箴言，</a:t>
            </a:r>
          </a:p>
          <a:p>
            <a:pPr>
              <a:buNone/>
            </a:pPr>
            <a:r>
              <a:rPr lang="zh-TW" altLang="en-US" dirty="0" smtClean="0"/>
              <a:t>我願常跟隨，祢在我身邊；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祢是我聖父，我是祢子，</a:t>
            </a:r>
          </a:p>
          <a:p>
            <a:pPr>
              <a:buNone/>
            </a:pPr>
            <a:r>
              <a:rPr lang="zh-TW" altLang="en-US" dirty="0" smtClean="0"/>
              <a:t>祢常居我心，我與祢合一。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848600" cy="48609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/>
              <a:t>我不求虛名，也不求富有，</a:t>
            </a:r>
          </a:p>
          <a:p>
            <a:pPr>
              <a:buNone/>
            </a:pPr>
            <a:r>
              <a:rPr lang="zh-TW" altLang="en-US" dirty="0" smtClean="0"/>
              <a:t>祢是我基業，從今到永久；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惟祢在我心，永遠居首，</a:t>
            </a:r>
          </a:p>
          <a:p>
            <a:pPr>
              <a:buNone/>
            </a:pPr>
            <a:r>
              <a:rPr lang="zh-TW" altLang="en-US" dirty="0" smtClean="0"/>
              <a:t>天上大君王，祢是我萬有。　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天上大君王，光明的太陽，</a:t>
            </a:r>
          </a:p>
          <a:p>
            <a:pPr>
              <a:buNone/>
            </a:pPr>
            <a:r>
              <a:rPr lang="zh-TW" altLang="en-US" dirty="0" smtClean="0"/>
              <a:t>容我享天樂，我已打勝仗；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我心屬祢心，永無變更，</a:t>
            </a:r>
          </a:p>
          <a:p>
            <a:pPr>
              <a:buNone/>
            </a:pPr>
            <a:r>
              <a:rPr lang="zh-TW" altLang="en-US" dirty="0" smtClean="0"/>
              <a:t>萬有的主宰，成為我異象。</a:t>
            </a:r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1"/>
            <a:ext cx="8458200" cy="533400"/>
          </a:xfrm>
        </p:spPr>
        <p:txBody>
          <a:bodyPr>
            <a:normAutofit/>
          </a:bodyPr>
          <a:lstStyle/>
          <a:p>
            <a:pPr algn="r"/>
            <a:r>
              <a:rPr lang="en-US" altLang="zh-CN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约翰福音</a:t>
            </a:r>
            <a:r>
              <a:rPr lang="en-US" altLang="zh-CN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主日学</a:t>
            </a:r>
            <a:endParaRPr lang="en-CA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1101151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“神是孤独的”问题的补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充：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endParaRPr lang="zh-CN" altLang="en-US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神是有感情的。</a:t>
            </a:r>
            <a:endParaRPr lang="zh-CN" altLang="en-US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神的交流和爱建立在三位一体的基础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上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中国的文化和传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统的“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神不可知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”论：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《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金铜仙人辞汉歌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》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：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/>
            <a:r>
              <a:rPr lang="zh-CN" altLang="en-US" sz="2800" dirty="0" smtClean="0"/>
              <a:t> </a:t>
            </a:r>
            <a:r>
              <a:rPr lang="en-US" altLang="zh-CN" sz="2800" dirty="0" smtClean="0"/>
              <a:t>	</a:t>
            </a:r>
            <a:r>
              <a:rPr lang="zh-CN" altLang="en-US" sz="2800" dirty="0" smtClean="0"/>
              <a:t>“</a:t>
            </a:r>
            <a:r>
              <a:rPr lang="zh-CN" altLang="en-US" sz="2800" dirty="0" smtClean="0"/>
              <a:t>衰兰送客咸阳道，天若有情天亦</a:t>
            </a:r>
            <a:r>
              <a:rPr lang="zh-CN" altLang="en-US" sz="2800" dirty="0" smtClean="0"/>
              <a:t>老”。</a:t>
            </a:r>
            <a:endParaRPr lang="en-US" altLang="zh-CN" sz="2800" dirty="0" smtClean="0"/>
          </a:p>
          <a:p>
            <a:pPr marL="514350" indent="-514350"/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《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道德经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》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：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 smtClean="0"/>
              <a:t>	</a:t>
            </a:r>
            <a:r>
              <a:rPr lang="zh-CN" altLang="en-US" sz="2800" dirty="0" smtClean="0"/>
              <a:t>天</a:t>
            </a:r>
            <a:r>
              <a:rPr lang="zh-CN" altLang="en-US" sz="2800" dirty="0" smtClean="0"/>
              <a:t>地不仁，以万物为刍狗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pPr marL="514350" indent="-514350"/>
            <a:r>
              <a:rPr lang="en-US" altLang="zh-CN" sz="2800" dirty="0" smtClean="0"/>
              <a:t>	</a:t>
            </a:r>
            <a:r>
              <a:rPr lang="zh-CN" altLang="en-US" sz="2800" dirty="0" smtClean="0"/>
              <a:t>圣</a:t>
            </a:r>
            <a:r>
              <a:rPr lang="zh-CN" altLang="en-US" sz="2800" dirty="0" smtClean="0"/>
              <a:t>人不仁，以百姓为刍</a:t>
            </a:r>
            <a:r>
              <a:rPr lang="zh-CN" altLang="en-US" sz="2800" dirty="0" smtClean="0"/>
              <a:t>狗。</a:t>
            </a:r>
            <a:endParaRPr lang="zh-CN" altLang="en-US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ding Celebr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758" y="0"/>
            <a:ext cx="56844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05耶稣时代的巴基斯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-914400"/>
            <a:ext cx="6781800" cy="10269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347663"/>
            <a:ext cx="62103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1"/>
            <a:ext cx="8458200" cy="533400"/>
          </a:xfrm>
        </p:spPr>
        <p:txBody>
          <a:bodyPr>
            <a:normAutofit/>
          </a:bodyPr>
          <a:lstStyle/>
          <a:p>
            <a:pPr algn="r"/>
            <a:r>
              <a:rPr lang="en-US" altLang="zh-CN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约翰福音</a:t>
            </a:r>
            <a:r>
              <a:rPr lang="en-US" altLang="zh-CN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主日学</a:t>
            </a:r>
            <a:endParaRPr lang="en-CA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3400" y="5334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/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犹太人的节期</a:t>
            </a:r>
          </a:p>
        </p:txBody>
      </p:sp>
      <p:pic>
        <p:nvPicPr>
          <p:cNvPr id="2050" name="Picture 2" descr="http://www.christianweekly.net/2013/cwgraphics/2529_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593906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1"/>
            <a:ext cx="8458200" cy="533400"/>
          </a:xfrm>
        </p:spPr>
        <p:txBody>
          <a:bodyPr>
            <a:normAutofit/>
          </a:bodyPr>
          <a:lstStyle/>
          <a:p>
            <a:pPr algn="r"/>
            <a:r>
              <a:rPr lang="en-US" altLang="zh-CN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《</a:t>
            </a:r>
            <a:r>
              <a:rPr lang="zh-CN" alt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约翰福音</a:t>
            </a:r>
            <a:r>
              <a:rPr lang="en-US" altLang="zh-CN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》</a:t>
            </a:r>
            <a:r>
              <a:rPr lang="zh-CN" altLang="en-US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主日学</a:t>
            </a:r>
            <a:endParaRPr lang="en-CA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1749356"/>
            <a:ext cx="7239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课后作业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endParaRPr lang="zh-CN" altLang="en-US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阅读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《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约翰福音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》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3:1- 21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。</a:t>
            </a:r>
            <a:endParaRPr lang="en-US" altLang="zh-CN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听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《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危机与转机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》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（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8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月</a:t>
            </a:r>
            <a:r>
              <a:rPr lang="en-US" altLang="zh-CN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23</a:t>
            </a: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日主日信息）</a:t>
            </a:r>
          </a:p>
          <a:p>
            <a:pPr marL="514350" indent="-514350">
              <a:buFont typeface="Arial" pitchFamily="34" charset="0"/>
              <a:buChar char="•"/>
            </a:pPr>
            <a:endParaRPr lang="zh-CN" altLang="en-US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333333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背诵经文：休息</a:t>
            </a:r>
          </a:p>
          <a:p>
            <a:pPr marL="514350" indent="-514350"/>
            <a:endParaRPr lang="zh-CN" altLang="en-US" sz="2800" dirty="0" smtClean="0">
              <a:solidFill>
                <a:srgbClr val="333333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198</Words>
  <Application>Microsoft Office PowerPoint</Application>
  <PresentationFormat>On-screen Show (4:3)</PresentationFormat>
  <Paragraphs>47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Slide 1</vt:lpstr>
      <vt:lpstr>Slide 2</vt:lpstr>
      <vt:lpstr>《约翰福音》主日学</vt:lpstr>
      <vt:lpstr>Slide 4</vt:lpstr>
      <vt:lpstr>Slide 5</vt:lpstr>
      <vt:lpstr>Slide 6</vt:lpstr>
      <vt:lpstr>《约翰福音》主日学</vt:lpstr>
      <vt:lpstr>《约翰福音》主日学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约翰福音主日学</dc:title>
  <dc:creator>Hong</dc:creator>
  <cp:lastModifiedBy>Hong</cp:lastModifiedBy>
  <cp:revision>44</cp:revision>
  <dcterms:created xsi:type="dcterms:W3CDTF">2006-08-16T00:00:00Z</dcterms:created>
  <dcterms:modified xsi:type="dcterms:W3CDTF">2016-02-05T17:28:28Z</dcterms:modified>
</cp:coreProperties>
</file>