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98" r:id="rId2"/>
    <p:sldId id="339" r:id="rId3"/>
    <p:sldId id="338" r:id="rId4"/>
    <p:sldId id="256" r:id="rId5"/>
    <p:sldId id="353" r:id="rId6"/>
    <p:sldId id="322" r:id="rId7"/>
    <p:sldId id="340" r:id="rId8"/>
    <p:sldId id="310" r:id="rId9"/>
    <p:sldId id="341" r:id="rId10"/>
    <p:sldId id="343" r:id="rId11"/>
    <p:sldId id="344" r:id="rId12"/>
    <p:sldId id="345" r:id="rId13"/>
    <p:sldId id="346" r:id="rId14"/>
    <p:sldId id="347" r:id="rId15"/>
    <p:sldId id="349" r:id="rId16"/>
    <p:sldId id="350" r:id="rId17"/>
    <p:sldId id="348" r:id="rId18"/>
    <p:sldId id="303" r:id="rId19"/>
    <p:sldId id="351" r:id="rId20"/>
    <p:sldId id="352" r:id="rId21"/>
    <p:sldId id="33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CC7C0-E473-4163-B0B7-D2E11EA6DA8F}" type="datetimeFigureOut">
              <a:rPr lang="en-CA" smtClean="0"/>
              <a:pPr/>
              <a:t>2016-05-07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8E1EF-FC8E-456B-9A92-8884E696397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91BEE-0615-4753-8DBF-C899243C507D}" type="datetimeFigureOut">
              <a:rPr lang="en-CA" smtClean="0"/>
              <a:pPr/>
              <a:t>2016-05-07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CA16B-6203-4065-A441-5E88FA81782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0191-E107-486A-926C-C3F2798233CC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953E-0232-439E-B5F8-9B5C86291D3B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8516-7F21-4B27-A422-C1837B8A264F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AAA4-7E26-4274-833B-DAACDC5560F4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BDE5-3E46-404F-A05A-E3BB328144F4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10B2-4EE7-4806-B1EB-C71C7D13C777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76CA-24F0-47F4-8852-F4AF1E48C9B5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29F9-BDEB-411D-988A-5B9DD3ACF7FD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16C1-7089-4976-BDC1-60C441F1B591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C7D3-A2A6-4DE0-94EC-42468A20ED7D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D89D-23EF-4B0E-AFE5-33A78CA15447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err="1" smtClean="0"/>
              <a:t>Clickicontoaddpicture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7CE610-E92A-4106-B0CF-D5C5ED97B011}" type="datetime1">
              <a:rPr lang="en-US" smtClean="0"/>
              <a:pPr/>
              <a:t>5/7/2016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使徒行传</a:t>
            </a:r>
            <a:r>
              <a:rPr lang="en-US" altLang="zh-CN" sz="3600" b="1" dirty="0" smtClean="0"/>
              <a:t>》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-14</a:t>
            </a:r>
            <a:r>
              <a:rPr lang="zh-CN" altLang="en-US" sz="3600" b="1" dirty="0" smtClean="0"/>
              <a:t>章</a:t>
            </a:r>
            <a:endParaRPr lang="en-US" altLang="zh-CN" sz="3600" b="1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8 </a:t>
            </a:r>
            <a:r>
              <a:rPr lang="zh-CN" altLang="en-US" sz="3200" dirty="0" smtClean="0"/>
              <a:t>路司得城里坐着一个两脚无力的人，生来是瘸腿的，从来没有走过。</a:t>
            </a:r>
          </a:p>
          <a:p>
            <a:pPr>
              <a:buNone/>
            </a:pPr>
            <a:r>
              <a:rPr lang="en-US" altLang="zh-CN" sz="3200" dirty="0" smtClean="0"/>
              <a:t>9 </a:t>
            </a:r>
            <a:r>
              <a:rPr lang="zh-CN" altLang="en-US" sz="3200" dirty="0" smtClean="0"/>
              <a:t>他听保罗讲道。保罗定睛看他，见他有信心，可得痊愈，</a:t>
            </a:r>
          </a:p>
          <a:p>
            <a:pPr>
              <a:buNone/>
            </a:pPr>
            <a:r>
              <a:rPr lang="en-US" altLang="zh-CN" sz="3200" dirty="0" smtClean="0"/>
              <a:t>10 </a:t>
            </a:r>
            <a:r>
              <a:rPr lang="zh-CN" altLang="en-US" sz="3200" dirty="0" smtClean="0"/>
              <a:t>就大声说：“你起来，两脚站直！”那人就跳起来，而且行走。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11 </a:t>
            </a:r>
            <a:r>
              <a:rPr lang="zh-CN" altLang="en-US" sz="3200" dirty="0" smtClean="0"/>
              <a:t>众人看见保罗所作的事，就用吕高尼的话大声说：“有神借着人形降临在我们中间了。”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2590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12 </a:t>
            </a:r>
            <a:r>
              <a:rPr lang="zh-CN" altLang="en-US" sz="3200" dirty="0" smtClean="0"/>
              <a:t>于是称巴拿巴为宙斯，称保罗为希耳米，因为他说话领首。</a:t>
            </a:r>
          </a:p>
          <a:p>
            <a:pPr>
              <a:buNone/>
            </a:pPr>
            <a:r>
              <a:rPr lang="en-US" altLang="zh-CN" sz="3200" dirty="0" smtClean="0"/>
              <a:t>13 </a:t>
            </a:r>
            <a:r>
              <a:rPr lang="zh-CN" altLang="en-US" sz="3200" dirty="0" smtClean="0"/>
              <a:t>有城外宙斯庙的祭司，牵着牛，拿着花圈，来到门前，要同众人向使徒献祭。</a:t>
            </a:r>
            <a:endParaRPr lang="en-US" altLang="zh-CN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581400"/>
            <a:ext cx="8077200" cy="2590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zh-CN" alt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宙斯：宙斯神，为奥林匹亚的众神之主，英文为</a:t>
            </a:r>
            <a:r>
              <a:rPr lang="en-US" altLang="zh-CN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Jupiter</a:t>
            </a:r>
            <a:r>
              <a:rPr lang="zh-CN" alt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（木星）。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zh-CN" alt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希耳米：宙斯的儿子，为口才、文艺及音乐之神，英文为</a:t>
            </a:r>
            <a:r>
              <a:rPr lang="en-US" altLang="zh-CN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Mercury</a:t>
            </a:r>
            <a:r>
              <a:rPr lang="zh-CN" alt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（水星）。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14 </a:t>
            </a:r>
            <a:r>
              <a:rPr lang="zh-CN" altLang="en-US" sz="3200" dirty="0" smtClean="0"/>
              <a:t>巴拿巴，保罗，二使徒听见，就撕开衣裳，跳进众人中间，喊着说，</a:t>
            </a:r>
          </a:p>
          <a:p>
            <a:pPr>
              <a:buNone/>
            </a:pPr>
            <a:r>
              <a:rPr lang="en-US" altLang="zh-CN" sz="3200" dirty="0" smtClean="0"/>
              <a:t>15 </a:t>
            </a:r>
            <a:r>
              <a:rPr lang="zh-CN" altLang="en-US" sz="3200" dirty="0" smtClean="0"/>
              <a:t>诸君，为什么作这事呢？我们也是人，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性情和你们一样</a:t>
            </a:r>
            <a:r>
              <a:rPr lang="zh-CN" altLang="en-US" sz="3200" dirty="0" smtClean="0"/>
              <a:t>。我们传福音给你们，是叫你们离弃这些虚妄，归向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那创造天，地，海，和其中万物的永生神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16 </a:t>
            </a:r>
            <a:r>
              <a:rPr lang="zh-CN" altLang="en-US" sz="3200" dirty="0" smtClean="0"/>
              <a:t>他在从前的世代，任凭万国各行其道。</a:t>
            </a:r>
          </a:p>
          <a:p>
            <a:pPr>
              <a:buNone/>
            </a:pPr>
            <a:r>
              <a:rPr lang="en-US" altLang="zh-CN" sz="3200" dirty="0" smtClean="0"/>
              <a:t>17 </a:t>
            </a:r>
            <a:r>
              <a:rPr lang="zh-CN" altLang="en-US" sz="3200" dirty="0" smtClean="0"/>
              <a:t>然而为自己未尝不显出证据来，就如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常施恩惠，从天降雨，赏赐丰年，叫你们饮食饱足，满心喜乐</a:t>
            </a:r>
            <a:r>
              <a:rPr lang="zh-CN" altLang="en-US" sz="3200" dirty="0" smtClean="0"/>
              <a:t>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18 </a:t>
            </a:r>
            <a:r>
              <a:rPr lang="zh-CN" altLang="en-US" sz="3200" dirty="0" smtClean="0"/>
              <a:t>二人说了这些话，仅仅地拦住众人不献祭与他们。</a:t>
            </a:r>
          </a:p>
          <a:p>
            <a:pPr>
              <a:buNone/>
            </a:pPr>
            <a:r>
              <a:rPr lang="en-US" altLang="zh-CN" sz="3200" dirty="0" smtClean="0"/>
              <a:t>19 </a:t>
            </a:r>
            <a:r>
              <a:rPr lang="zh-CN" altLang="en-US" sz="3200" dirty="0" smtClean="0"/>
              <a:t>但有些犹太人，从安提阿和以哥念来，挑唆众人，就用石头打保罗，以为他是死了，便拖到城外。</a:t>
            </a:r>
          </a:p>
          <a:p>
            <a:pPr>
              <a:buNone/>
            </a:pPr>
            <a:r>
              <a:rPr lang="en-US" altLang="zh-CN" sz="3200" dirty="0" smtClean="0"/>
              <a:t>20 </a:t>
            </a:r>
            <a:r>
              <a:rPr lang="zh-CN" altLang="en-US" sz="3200" dirty="0" smtClean="0"/>
              <a:t>门徒正围着他，他就起来，走进城去。第二天，同巴拿巴往特庇去。</a:t>
            </a:r>
            <a:r>
              <a:rPr lang="en-US" altLang="zh-CN" sz="3200" dirty="0" smtClean="0"/>
              <a:t>			</a:t>
            </a:r>
            <a:endParaRPr lang="zh-CN" altLang="en-US" sz="20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使徒行传</a:t>
            </a:r>
            <a:r>
              <a:rPr lang="en-US" altLang="zh-CN" sz="3600" b="1" dirty="0" smtClean="0"/>
              <a:t>》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-14</a:t>
            </a:r>
            <a:r>
              <a:rPr lang="zh-CN" altLang="en-US" sz="3600" b="1" dirty="0" smtClean="0"/>
              <a:t>章</a:t>
            </a:r>
            <a:endParaRPr lang="en-US" altLang="zh-CN" sz="3600" b="1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8 </a:t>
            </a:r>
            <a:r>
              <a:rPr lang="zh-CN" altLang="en-US" sz="3200" dirty="0" smtClean="0"/>
              <a:t>路司得城里坐着一个两脚无力的人，生来是瘸腿的，从来没有走过。</a:t>
            </a:r>
          </a:p>
          <a:p>
            <a:pPr>
              <a:buNone/>
            </a:pPr>
            <a:r>
              <a:rPr lang="en-US" altLang="zh-CN" sz="3200" dirty="0" smtClean="0"/>
              <a:t>9 </a:t>
            </a:r>
            <a:r>
              <a:rPr lang="zh-CN" altLang="en-US" sz="3200" dirty="0" smtClean="0"/>
              <a:t>他听保罗讲道。保罗定睛看他，见他有信心，可得痊愈，</a:t>
            </a:r>
          </a:p>
          <a:p>
            <a:pPr>
              <a:buNone/>
            </a:pPr>
            <a:r>
              <a:rPr lang="en-US" altLang="zh-CN" sz="3200" dirty="0" smtClean="0"/>
              <a:t>10 </a:t>
            </a:r>
            <a:r>
              <a:rPr lang="zh-CN" altLang="en-US" sz="3200" dirty="0" smtClean="0"/>
              <a:t>就大声说：“你起来，两脚站直！”那人就跳起来，而且行走。</a:t>
            </a:r>
            <a:endParaRPr lang="en-US" altLang="zh-CN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雅各书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 第一章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22 </a:t>
            </a:r>
            <a:r>
              <a:rPr lang="zh-CN" altLang="en-US" sz="3200" dirty="0" smtClean="0"/>
              <a:t>只是你们要行道，不要单单听道，自己欺哄自己。</a:t>
            </a:r>
          </a:p>
          <a:p>
            <a:pPr>
              <a:buNone/>
            </a:pPr>
            <a:r>
              <a:rPr lang="en-US" altLang="zh-CN" sz="3200" dirty="0" smtClean="0"/>
              <a:t>23 </a:t>
            </a:r>
            <a:r>
              <a:rPr lang="zh-CN" altLang="en-US" sz="3200" dirty="0" smtClean="0"/>
              <a:t>因为听道而不行道的，就像人对着</a:t>
            </a:r>
            <a:r>
              <a:rPr lang="zh-CN" altLang="en-US" sz="3600" b="1" u="sng" dirty="0" smtClean="0">
                <a:solidFill>
                  <a:srgbClr val="FFFF00"/>
                </a:solidFill>
              </a:rPr>
              <a:t>镜子</a:t>
            </a:r>
            <a:r>
              <a:rPr lang="zh-CN" altLang="en-US" sz="3200" dirty="0" smtClean="0"/>
              <a:t>看自己本来的面目。</a:t>
            </a:r>
          </a:p>
          <a:p>
            <a:pPr>
              <a:buNone/>
            </a:pPr>
            <a:r>
              <a:rPr lang="en-US" altLang="zh-CN" sz="3200" dirty="0" smtClean="0"/>
              <a:t>24 </a:t>
            </a:r>
            <a:r>
              <a:rPr lang="zh-CN" altLang="en-US" sz="3200" dirty="0" smtClean="0"/>
              <a:t>看见，走后，随即忘了他的相貌如何。</a:t>
            </a:r>
          </a:p>
          <a:p>
            <a:pPr>
              <a:buNone/>
            </a:pPr>
            <a:r>
              <a:rPr lang="en-US" altLang="zh-CN" sz="3200" dirty="0" smtClean="0"/>
              <a:t>25 </a:t>
            </a:r>
            <a:r>
              <a:rPr lang="zh-CN" altLang="en-US" sz="3200" dirty="0" smtClean="0"/>
              <a:t>惟有详细察看那全备、使人自由之律法的，并且时常如此，这人既不是听了就忘，乃是实在行出来，就在他所行的事上必然得福。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罗马书</a:t>
            </a:r>
            <a:r>
              <a:rPr lang="en-US" altLang="zh-CN" sz="2800" b="1" dirty="0" smtClean="0"/>
              <a:t>》</a:t>
            </a:r>
            <a:r>
              <a:rPr lang="en-US" sz="2800" b="1" dirty="0" smtClean="0"/>
              <a:t>14:4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zh-CN" altLang="en-US" sz="3200" dirty="0" smtClean="0"/>
              <a:t>“你是谁，竟论断别人的仆人呢？他或站住，或跌倒，自有他的主人在。而且他也必要站住，因为主能使他站住。”。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雅各书</a:t>
            </a:r>
            <a:r>
              <a:rPr lang="en-US" altLang="zh-CN" sz="2800" b="1" dirty="0" smtClean="0"/>
              <a:t>》4:16-17</a:t>
            </a:r>
          </a:p>
          <a:p>
            <a:pPr marL="514350" indent="-514350">
              <a:buNone/>
            </a:pPr>
            <a:endParaRPr lang="en-US" altLang="zh-CN" sz="3200" dirty="0" smtClean="0"/>
          </a:p>
          <a:p>
            <a:pPr marL="514350" indent="-514350">
              <a:buNone/>
            </a:pPr>
            <a:r>
              <a:rPr lang="en-US" altLang="zh-CN" sz="3200" dirty="0" smtClean="0"/>
              <a:t>16 </a:t>
            </a:r>
            <a:r>
              <a:rPr lang="zh-CN" altLang="en-US" sz="3200" dirty="0" smtClean="0"/>
              <a:t>现今你们竟以张狂夸口，凡这样夸口都是恶的</a:t>
            </a:r>
            <a:r>
              <a:rPr lang="zh-CN" altLang="en-US" sz="3200" dirty="0" smtClean="0"/>
              <a:t>。</a:t>
            </a:r>
            <a:endParaRPr lang="zh-CN" altLang="en-US" sz="3200" dirty="0" smtClean="0"/>
          </a:p>
          <a:p>
            <a:pPr marL="514350" indent="-514350">
              <a:buNone/>
            </a:pPr>
            <a:r>
              <a:rPr lang="en-US" altLang="zh-CN" sz="3200" dirty="0" smtClean="0"/>
              <a:t>17 </a:t>
            </a:r>
            <a:r>
              <a:rPr lang="zh-CN" altLang="en-US" sz="3200" dirty="0" smtClean="0"/>
              <a:t>人若知道行善，却不去行，这就是他的罪了。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b="1" dirty="0" smtClean="0"/>
              <a:t>《</a:t>
            </a:r>
            <a:r>
              <a:rPr lang="zh-CN" altLang="en-US" sz="3600" b="1" dirty="0" smtClean="0"/>
              <a:t>使徒行传</a:t>
            </a:r>
            <a:r>
              <a:rPr lang="en-US" altLang="zh-CN" sz="3600" b="1" dirty="0" smtClean="0"/>
              <a:t>》</a:t>
            </a:r>
            <a:r>
              <a:rPr lang="zh-CN" altLang="en-US" sz="3600" b="1" dirty="0" smtClean="0"/>
              <a:t> </a:t>
            </a:r>
            <a:r>
              <a:rPr lang="en-US" altLang="zh-CN" sz="3600" b="1" dirty="0" smtClean="0"/>
              <a:t>-14</a:t>
            </a:r>
            <a:r>
              <a:rPr lang="zh-CN" altLang="en-US" sz="3600" b="1" dirty="0" smtClean="0"/>
              <a:t>章</a:t>
            </a:r>
            <a:endParaRPr lang="en-US" altLang="zh-CN" sz="3600" b="1" dirty="0" smtClean="0"/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8 </a:t>
            </a:r>
            <a:r>
              <a:rPr lang="zh-CN" altLang="en-US" sz="3200" dirty="0" smtClean="0"/>
              <a:t>路司得城里，坐着一个两脚无力的人，生来是瘸腿的，从来没有走过。</a:t>
            </a:r>
          </a:p>
          <a:p>
            <a:pPr>
              <a:buNone/>
            </a:pPr>
            <a:r>
              <a:rPr lang="en-US" altLang="zh-CN" sz="3200" dirty="0" smtClean="0"/>
              <a:t>9 </a:t>
            </a:r>
            <a:r>
              <a:rPr lang="zh-CN" altLang="en-US" sz="3200" dirty="0" smtClean="0"/>
              <a:t>他听保罗讲道。保罗定睛看他，见他有信心，可得痊愈，</a:t>
            </a:r>
          </a:p>
          <a:p>
            <a:pPr>
              <a:buNone/>
            </a:pPr>
            <a:r>
              <a:rPr lang="en-US" altLang="zh-CN" sz="3200" dirty="0" smtClean="0"/>
              <a:t>10 </a:t>
            </a:r>
            <a:r>
              <a:rPr lang="zh-CN" altLang="en-US" sz="3200" dirty="0" smtClean="0"/>
              <a:t>就大声说，你起来，两脚站直。那人就跳起来而且行走。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1- </a:t>
            </a:r>
            <a:r>
              <a:rPr lang="zh-CN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两脚无力的人</a:t>
            </a: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</a:t>
            </a:r>
          </a:p>
          <a:p>
            <a:pPr>
              <a:buNone/>
            </a:pP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2-  </a:t>
            </a:r>
            <a:r>
              <a:rPr lang="zh-CN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信了后，又瘸了</a:t>
            </a:r>
            <a:endParaRPr lang="en-US" altLang="zh-CN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3-  </a:t>
            </a:r>
            <a:r>
              <a:rPr lang="zh-CN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双脚可以站直了，但是不平衡</a:t>
            </a:r>
            <a:endParaRPr lang="en-US" altLang="zh-CN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a. </a:t>
            </a:r>
            <a:r>
              <a:rPr lang="zh-CN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知识性的</a:t>
            </a:r>
            <a:endParaRPr lang="en-US" altLang="zh-CN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b. </a:t>
            </a:r>
            <a:r>
              <a:rPr lang="zh-CN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感性的</a:t>
            </a:r>
            <a:endParaRPr lang="en-US" altLang="zh-CN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altLang="zh-CN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4-  </a:t>
            </a:r>
            <a:r>
              <a:rPr lang="zh-CN" altLang="en-US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信了后，又行走的</a:t>
            </a:r>
          </a:p>
          <a:p>
            <a:pPr>
              <a:buNone/>
            </a:pPr>
            <a:endParaRPr lang="en-US" altLang="zh-CN" sz="4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出埃及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第二章</a:t>
            </a:r>
          </a:p>
          <a:p>
            <a:pPr>
              <a:buNone/>
            </a:pPr>
            <a:r>
              <a:rPr lang="en-US" altLang="zh-CN" sz="3200" b="1" dirty="0" smtClean="0"/>
              <a:t>23 </a:t>
            </a:r>
            <a:r>
              <a:rPr lang="zh-CN" altLang="en-US" sz="3200" b="1" dirty="0" smtClean="0"/>
              <a:t>过了多年，埃及王死了。以色列人因作苦工，就叹息哀求，他们的哀声达于神。</a:t>
            </a:r>
          </a:p>
          <a:p>
            <a:pPr>
              <a:buNone/>
            </a:pPr>
            <a:r>
              <a:rPr lang="en-US" altLang="zh-CN" sz="3200" b="1" dirty="0" smtClean="0"/>
              <a:t>24 </a:t>
            </a:r>
            <a:r>
              <a:rPr lang="zh-CN" altLang="en-US" sz="3200" b="1" dirty="0" smtClean="0"/>
              <a:t>神听见他们的哀声，就记念他与亚伯拉罕，以撒，雅各所立的约。</a:t>
            </a:r>
          </a:p>
          <a:p>
            <a:pPr>
              <a:buNone/>
            </a:pPr>
            <a:r>
              <a:rPr lang="en-US" altLang="zh-CN" sz="3200" b="1" dirty="0" smtClean="0"/>
              <a:t>25 </a:t>
            </a:r>
            <a:r>
              <a:rPr lang="zh-CN" altLang="en-US" sz="3200" b="1" dirty="0" smtClean="0"/>
              <a:t>神看顾以色列人，也知道他们的苦情。</a:t>
            </a:r>
            <a:endParaRPr lang="en-US" altLang="zh-CN" sz="3200" b="1" dirty="0" smtClean="0"/>
          </a:p>
          <a:p>
            <a:pPr>
              <a:buNone/>
            </a:pPr>
            <a:endParaRPr lang="en-US" altLang="zh-CN" sz="3200" b="1" dirty="0" smtClean="0"/>
          </a:p>
          <a:p>
            <a:pPr>
              <a:buNone/>
            </a:pP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希伯来书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第四章</a:t>
            </a:r>
          </a:p>
          <a:p>
            <a:pPr>
              <a:buNone/>
            </a:pPr>
            <a:r>
              <a:rPr lang="en-US" altLang="zh-CN" sz="3200" b="1" dirty="0" smtClean="0"/>
              <a:t>15 </a:t>
            </a:r>
            <a:r>
              <a:rPr lang="zh-CN" altLang="en-US" sz="3200" b="1" dirty="0" smtClean="0"/>
              <a:t>因我们的大祭司，并非不能体恤我们的软弱。他也曾凡事受过试探，与我们一样。只是他没有犯罪。</a:t>
            </a:r>
          </a:p>
          <a:p>
            <a:pPr>
              <a:buNone/>
            </a:pPr>
            <a:endParaRPr lang="zh-CN" altLang="en-US" sz="3200" b="1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12 </a:t>
            </a:r>
            <a:r>
              <a:rPr lang="zh-CN" altLang="en-US" sz="3200" dirty="0" smtClean="0"/>
              <a:t>于是称巴拿巴为宙斯，称保罗为希耳米，因为他说话领首。</a:t>
            </a:r>
          </a:p>
          <a:p>
            <a:pPr>
              <a:buNone/>
            </a:pPr>
            <a:r>
              <a:rPr lang="en-US" altLang="zh-CN" sz="3200" dirty="0" smtClean="0"/>
              <a:t>13 </a:t>
            </a:r>
            <a:r>
              <a:rPr lang="zh-CN" altLang="en-US" sz="3200" dirty="0" smtClean="0"/>
              <a:t>有城外宙斯庙的祭司牵着牛，拿着花圈，来到门前，要同众人向使徒献祭。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14 </a:t>
            </a:r>
            <a:r>
              <a:rPr lang="zh-CN" altLang="en-US" sz="3200" dirty="0" smtClean="0"/>
              <a:t>巴拿巴、保罗二使徒听见，就撕开衣裳，跳进众人中间，喊着说：“</a:t>
            </a:r>
          </a:p>
          <a:p>
            <a:pPr>
              <a:buNone/>
            </a:pPr>
            <a:r>
              <a:rPr lang="en-US" altLang="zh-CN" sz="3200" dirty="0" smtClean="0"/>
              <a:t>15 </a:t>
            </a:r>
            <a:r>
              <a:rPr lang="zh-CN" altLang="en-US" sz="3200" dirty="0" smtClean="0"/>
              <a:t>诸君，为什么作这事呢？我们也是人，性情和你们一样。我们传福音给你们，是叫你们离弃这些虚妄，归向那创造天、地、海和其中万物的永生神。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以弗所书</a:t>
            </a:r>
            <a:r>
              <a:rPr lang="en-US" altLang="zh-CN" sz="2800" b="1" dirty="0" smtClean="0"/>
              <a:t>》</a:t>
            </a:r>
          </a:p>
          <a:p>
            <a:pPr>
              <a:buNone/>
            </a:pPr>
            <a:endParaRPr lang="en-US" altLang="zh-CN" sz="2800" b="1" dirty="0" smtClean="0"/>
          </a:p>
          <a:p>
            <a:pPr>
              <a:buNone/>
            </a:pPr>
            <a:r>
              <a:rPr lang="en-US" altLang="zh-CN" sz="3200" b="1" dirty="0" smtClean="0"/>
              <a:t>4:1 </a:t>
            </a:r>
            <a:r>
              <a:rPr lang="zh-CN" altLang="en-US" sz="3200" b="1" dirty="0" smtClean="0"/>
              <a:t>“我为主被囚的劝你们：既然蒙召，</a:t>
            </a:r>
            <a:r>
              <a:rPr lang="zh-CN" altLang="en-US" sz="3200" b="1" u="sng" dirty="0" smtClean="0"/>
              <a:t>行事为人就当与蒙召的恩相称</a:t>
            </a:r>
            <a:r>
              <a:rPr lang="zh-CN" altLang="en-US" sz="3200" b="1" dirty="0" smtClean="0"/>
              <a:t>。”</a:t>
            </a:r>
            <a:endParaRPr lang="en-US" altLang="zh-CN" sz="3200" b="1" dirty="0" smtClean="0"/>
          </a:p>
          <a:p>
            <a:pPr>
              <a:buNone/>
            </a:pPr>
            <a:endParaRPr lang="en-US" altLang="zh-CN" sz="3200" b="1" dirty="0" smtClean="0"/>
          </a:p>
          <a:p>
            <a:pPr>
              <a:buNone/>
            </a:pPr>
            <a:r>
              <a:rPr lang="zh-CN" altLang="en-US" sz="3200" b="1" dirty="0" smtClean="0"/>
              <a:t>英文：</a:t>
            </a:r>
            <a:r>
              <a:rPr lang="en-US" altLang="zh-CN" sz="3200" b="1" dirty="0" smtClean="0"/>
              <a:t>walk  worthy of the calling… ”</a:t>
            </a:r>
            <a:r>
              <a:rPr lang="zh-CN" altLang="en-US" sz="3200" b="1" dirty="0" smtClean="0"/>
              <a:t>，</a:t>
            </a:r>
            <a:endParaRPr lang="en-US" altLang="zh-CN" sz="3200" b="1" dirty="0" smtClean="0"/>
          </a:p>
          <a:p>
            <a:pPr>
              <a:buNone/>
            </a:pPr>
            <a:r>
              <a:rPr lang="en-US" altLang="zh-CN" sz="3200" b="1" dirty="0" smtClean="0"/>
              <a:t>		</a:t>
            </a:r>
            <a:r>
              <a:rPr lang="zh-CN" altLang="en-US" sz="3200" b="1" dirty="0" smtClean="0"/>
              <a:t>信仰必</a:t>
            </a:r>
            <a:r>
              <a:rPr lang="zh-CN" altLang="en-US" sz="3200" b="1" dirty="0" smtClean="0"/>
              <a:t>须：行</a:t>
            </a:r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Walk</a:t>
            </a:r>
            <a:r>
              <a:rPr lang="zh-CN" altLang="en-US" sz="3200" b="1" dirty="0" smtClean="0"/>
              <a:t>）出来。</a:t>
            </a:r>
            <a:endParaRPr lang="zh-CN" altLang="en-US" sz="3600" b="1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以前：两脚无力的人，是瘸腿的</a:t>
            </a:r>
            <a:endParaRPr lang="en-US" altLang="zh-CN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altLang="zh-CN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现在：起来！两脚站直</a:t>
            </a:r>
            <a:endParaRPr lang="en-US" altLang="zh-CN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altLang="zh-CN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zh-CN" alt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以后：跳起来，行走</a:t>
            </a:r>
            <a:r>
              <a:rPr lang="en-US" altLang="zh-CN" sz="4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  <a:endParaRPr lang="en-US" altLang="zh-CN" sz="4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16 </a:t>
            </a:r>
            <a:r>
              <a:rPr lang="zh-CN" altLang="en-US" sz="3200" dirty="0" smtClean="0"/>
              <a:t>他在从前的世代，任凭万国各行其道，</a:t>
            </a:r>
          </a:p>
          <a:p>
            <a:pPr>
              <a:buNone/>
            </a:pPr>
            <a:r>
              <a:rPr lang="en-US" altLang="zh-CN" sz="3200" dirty="0" smtClean="0"/>
              <a:t>17 </a:t>
            </a:r>
            <a:r>
              <a:rPr lang="zh-CN" altLang="en-US" sz="3200" dirty="0" smtClean="0"/>
              <a:t>然而为自己未尝不显出证据来，就如常施恩惠，从天降雨，赏赐丰年，叫你们饮食饱足，满心喜乐。”</a:t>
            </a:r>
          </a:p>
          <a:p>
            <a:pPr>
              <a:buNone/>
            </a:pPr>
            <a:r>
              <a:rPr lang="en-US" altLang="zh-CN" sz="3200" dirty="0" smtClean="0"/>
              <a:t>18 </a:t>
            </a:r>
            <a:r>
              <a:rPr lang="zh-CN" altLang="en-US" sz="3200" dirty="0" smtClean="0"/>
              <a:t>二人说了这些话，仅仅地拦住众人不献祭与他们。</a:t>
            </a:r>
          </a:p>
          <a:p>
            <a:pPr>
              <a:buNone/>
            </a:pPr>
            <a:r>
              <a:rPr lang="en-US" altLang="zh-CN" sz="3200" dirty="0" smtClean="0"/>
              <a:t>19 </a:t>
            </a:r>
            <a:r>
              <a:rPr lang="zh-CN" altLang="en-US" sz="3200" dirty="0" smtClean="0"/>
              <a:t>但有些犹太人从安提阿和以哥念来，挑唆众人，就用石头打保罗，以为他是死了，便拖到城外。</a:t>
            </a:r>
          </a:p>
          <a:p>
            <a:pPr>
              <a:buNone/>
            </a:pPr>
            <a:r>
              <a:rPr lang="en-US" altLang="zh-CN" sz="3200" dirty="0" smtClean="0"/>
              <a:t>20 </a:t>
            </a:r>
            <a:r>
              <a:rPr lang="zh-CN" altLang="en-US" sz="3200" dirty="0" smtClean="0"/>
              <a:t>门徒正围着他，他就起来，走进城去。第二天，同巴拿巴往特庇去。</a:t>
            </a:r>
            <a:r>
              <a:rPr lang="en-US" altLang="zh-CN" sz="3200" dirty="0" smtClean="0"/>
              <a:t>			</a:t>
            </a:r>
            <a:r>
              <a:rPr lang="zh-CN" altLang="en-US" sz="2000" dirty="0" smtClean="0"/>
              <a:t>（完）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 smtClean="0">
                <a:solidFill>
                  <a:schemeClr val="tx1"/>
                </a:solidFill>
              </a:rPr>
              <a:t>起来！两脚站直</a:t>
            </a:r>
            <a:endParaRPr lang="en-CA" sz="8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3581400"/>
            <a:ext cx="6629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徒</a:t>
            </a:r>
            <a:r>
              <a:rPr lang="en-US" altLang="zh-CN" sz="3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14:10    </a:t>
            </a:r>
            <a:r>
              <a:rPr lang="zh-CN" altLang="en-US" sz="3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“就大声说：你</a:t>
            </a:r>
            <a:endParaRPr lang="en-US" altLang="zh-CN" sz="36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zh-CN" altLang="en-US" sz="3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zh-CN" altLang="en-US" sz="4400" u="sng" dirty="0" smtClean="0"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起来！两脚站直</a:t>
            </a:r>
            <a:r>
              <a:rPr lang="zh-CN" altLang="en-US" sz="3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。</a:t>
            </a:r>
            <a:endParaRPr lang="en-US" altLang="zh-CN" sz="36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/>
            <a:r>
              <a:rPr lang="zh-CN" altLang="en-US" sz="3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那人就跳起来，而且行走。”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/>
              <a:t>《</a:t>
            </a:r>
            <a:r>
              <a:rPr lang="zh-CN" altLang="en-US" sz="3200" dirty="0" smtClean="0"/>
              <a:t>罗马书</a:t>
            </a:r>
            <a:r>
              <a:rPr lang="en-US" altLang="zh-CN" sz="3200" dirty="0" smtClean="0"/>
              <a:t>》</a:t>
            </a:r>
            <a:endParaRPr lang="en-US" sz="3200" dirty="0" smtClean="0"/>
          </a:p>
          <a:p>
            <a:pPr>
              <a:lnSpc>
                <a:spcPct val="150000"/>
              </a:lnSpc>
            </a:pP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CA" sz="3600" dirty="0" smtClean="0"/>
              <a:t>10:15 </a:t>
            </a:r>
            <a:r>
              <a:rPr lang="zh-CN" altLang="en-US" sz="3600" dirty="0" smtClean="0"/>
              <a:t>若没有奉差遣，怎能传道呢？如经上所记：报福音传喜信的人，他们的</a:t>
            </a:r>
            <a:r>
              <a:rPr lang="zh-CN" altLang="en-US" sz="3600" u="sng" dirty="0" smtClean="0"/>
              <a:t>脚踪何等佳美</a:t>
            </a:r>
            <a:r>
              <a:rPr lang="zh-CN" altLang="en-US" sz="3600" dirty="0" smtClean="0"/>
              <a:t>，”</a:t>
            </a:r>
            <a:endParaRPr lang="zh-CN" altLang="en-US" sz="36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8763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5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8763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39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632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400" dirty="0" smtClean="0">
                <a:latin typeface="+mj-lt"/>
                <a:ea typeface="+mj-ea"/>
                <a:cs typeface="+mj-cs"/>
              </a:rPr>
              <a:t>保罗的磨难</a:t>
            </a:r>
            <a:endParaRPr lang="en-US" altLang="zh-CN" sz="44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altLang="zh-CN" sz="3200" dirty="0" smtClean="0"/>
          </a:p>
          <a:p>
            <a:pPr>
              <a:buNone/>
            </a:pPr>
            <a:r>
              <a:rPr lang="zh-CN" altLang="en-US" sz="3200" dirty="0" smtClean="0"/>
              <a:t>提后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11 </a:t>
            </a:r>
          </a:p>
          <a:p>
            <a:pPr>
              <a:buNone/>
            </a:pPr>
            <a:r>
              <a:rPr lang="zh-CN" altLang="en-US" sz="3200" dirty="0" smtClean="0"/>
              <a:t>“以及我在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安提阿、以哥念、路司得</a:t>
            </a:r>
            <a:r>
              <a:rPr lang="zh-CN" altLang="en-US" sz="3200" dirty="0" smtClean="0"/>
              <a:t>所遭遇的逼迫、苦难。我所忍受是何等的逼迫</a:t>
            </a:r>
            <a:r>
              <a:rPr lang="en-US" altLang="zh-CN" sz="3200" dirty="0" smtClean="0"/>
              <a:t>! </a:t>
            </a:r>
            <a:r>
              <a:rPr lang="zh-CN" altLang="en-US" sz="3200" dirty="0" smtClean="0"/>
              <a:t>但从这一切苦难中主都把我救出来了。”</a:t>
            </a:r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endParaRPr lang="en-CA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dirty="0" smtClean="0"/>
              <a:t>《</a:t>
            </a:r>
            <a:r>
              <a:rPr lang="zh-CN" altLang="en-US" sz="3200" dirty="0" smtClean="0"/>
              <a:t>使徒行传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-14</a:t>
            </a:r>
            <a:r>
              <a:rPr lang="zh-CN" altLang="en-US" sz="3200" dirty="0" smtClean="0"/>
              <a:t>章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6 </a:t>
            </a:r>
            <a:r>
              <a:rPr lang="zh-CN" altLang="en-US" sz="3200" dirty="0" smtClean="0"/>
              <a:t>使徒知道了，就逃往吕高尼的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路司得</a:t>
            </a:r>
            <a:r>
              <a:rPr lang="zh-CN" altLang="en-US" sz="3200" dirty="0" smtClean="0"/>
              <a:t>，</a:t>
            </a:r>
            <a:r>
              <a:rPr lang="zh-CN" altLang="en-US" sz="3200" b="1" dirty="0" smtClean="0">
                <a:solidFill>
                  <a:srgbClr val="FFFF00"/>
                </a:solidFill>
              </a:rPr>
              <a:t>特庇</a:t>
            </a:r>
            <a:r>
              <a:rPr lang="zh-CN" altLang="en-US" sz="3200" dirty="0" smtClean="0"/>
              <a:t>，两个城，和周围地方去。</a:t>
            </a:r>
            <a:r>
              <a:rPr lang="en-US" altLang="zh-CN" sz="3200" dirty="0" smtClean="0"/>
              <a:t>7 </a:t>
            </a:r>
            <a:r>
              <a:rPr lang="zh-CN" altLang="en-US" sz="3200" dirty="0" smtClean="0"/>
              <a:t>在那里传福音。</a:t>
            </a:r>
            <a:endParaRPr lang="en-US" altLang="zh-CN" sz="3200" dirty="0" smtClean="0"/>
          </a:p>
          <a:p>
            <a:pPr>
              <a:buNone/>
            </a:pPr>
            <a:r>
              <a:rPr lang="en-US" altLang="zh-CN" sz="3200" dirty="0" smtClean="0"/>
              <a:t>8 </a:t>
            </a:r>
            <a:r>
              <a:rPr lang="zh-CN" altLang="en-US" sz="3200" dirty="0" smtClean="0"/>
              <a:t>路司得城里，坐着一个两脚无力的人，生来是瘸腿的，从来没有走过。</a:t>
            </a:r>
          </a:p>
          <a:p>
            <a:pPr>
              <a:buNone/>
            </a:pPr>
            <a:r>
              <a:rPr lang="en-US" altLang="zh-CN" sz="3200" dirty="0" smtClean="0"/>
              <a:t>9 </a:t>
            </a:r>
            <a:r>
              <a:rPr lang="zh-CN" altLang="en-US" sz="3200" dirty="0" smtClean="0"/>
              <a:t>他听保罗讲道。保罗定睛看他，见他有信心，可得痊愈，</a:t>
            </a:r>
          </a:p>
          <a:p>
            <a:pPr>
              <a:buNone/>
            </a:pPr>
            <a:r>
              <a:rPr lang="en-US" altLang="zh-CN" sz="3200" dirty="0" smtClean="0"/>
              <a:t>10 </a:t>
            </a:r>
            <a:r>
              <a:rPr lang="zh-CN" altLang="en-US" sz="3200" dirty="0" smtClean="0"/>
              <a:t>就大声说，你起来，两脚站直。那人就跳起来而且行走。</a:t>
            </a:r>
            <a:endParaRPr lang="en-US" altLang="zh-CN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zh-CN" altLang="en-US" sz="3200" dirty="0" smtClean="0"/>
          </a:p>
          <a:p>
            <a:pPr>
              <a:buNone/>
            </a:pPr>
            <a:endParaRPr lang="en-CA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4449</TotalTime>
  <Words>1784</Words>
  <Application>Microsoft Office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起来！两脚站直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盐 –  有品位的人生 讲章</dc:title>
  <dc:creator>Hong</dc:creator>
  <cp:lastModifiedBy>Hong</cp:lastModifiedBy>
  <cp:revision>277</cp:revision>
  <dcterms:created xsi:type="dcterms:W3CDTF">2006-08-16T00:00:00Z</dcterms:created>
  <dcterms:modified xsi:type="dcterms:W3CDTF">2016-05-07T18:02:21Z</dcterms:modified>
</cp:coreProperties>
</file>