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</p:sldMasterIdLst>
  <p:sldIdLst>
    <p:sldId id="261" r:id="rId5"/>
    <p:sldId id="279" r:id="rId6"/>
    <p:sldId id="262" r:id="rId7"/>
    <p:sldId id="263" r:id="rId8"/>
    <p:sldId id="264" r:id="rId9"/>
    <p:sldId id="280" r:id="rId10"/>
    <p:sldId id="265" r:id="rId11"/>
    <p:sldId id="266" r:id="rId12"/>
    <p:sldId id="281" r:id="rId13"/>
    <p:sldId id="282" r:id="rId14"/>
    <p:sldId id="267" r:id="rId15"/>
    <p:sldId id="268" r:id="rId16"/>
    <p:sldId id="269" r:id="rId17"/>
    <p:sldId id="270" r:id="rId18"/>
    <p:sldId id="271" r:id="rId19"/>
    <p:sldId id="283" r:id="rId20"/>
    <p:sldId id="284" r:id="rId21"/>
    <p:sldId id="285" r:id="rId22"/>
    <p:sldId id="286" r:id="rId23"/>
    <p:sldId id="291" r:id="rId24"/>
    <p:sldId id="289" r:id="rId25"/>
    <p:sldId id="290" r:id="rId26"/>
    <p:sldId id="273" r:id="rId27"/>
    <p:sldId id="274" r:id="rId28"/>
    <p:sldId id="275" r:id="rId29"/>
    <p:sldId id="276" r:id="rId30"/>
    <p:sldId id="277" r:id="rId31"/>
    <p:sldId id="27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83871-A6F8-6148-9A5E-07ADB1934A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047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E783E-67CD-F549-AE34-DE90D4397A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02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A2261-3FDB-CE45-A985-007FDF608C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308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7DD50-20C8-414C-A85F-41720A4826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50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69BBC-D0A7-2C48-B2B2-119270E287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533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D95DE-5277-A84E-A452-D36FD97724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0206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22964-314F-844C-B906-CEF976883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083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62C8F-9565-5C4C-89AC-B4F9C53A2E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335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3BACC-79E1-D448-872E-A89DBDDED0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8174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75F3C-3F56-7C4E-A098-41704F1F41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12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34DF0-29FF-A449-8C34-DBDA7FADA7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789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E5055-13C0-1040-9D90-80055B006D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914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C1BFB-E262-134C-8F46-205E4E01F4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6A284-7101-4749-BFA5-14C1A2630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631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96ACC-CD48-5147-BEE5-D82D42C7E0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92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D64B-E100-8D47-B7B4-DBF77CB48F13}" type="datetimeFigureOut">
              <a:rPr lang="zh-TW" altLang="en-US"/>
              <a:pPr>
                <a:defRPr/>
              </a:pPr>
              <a:t>2016/4/29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3D1B-12FB-0243-8712-B4CF22E845A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83593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438B4-AE90-354F-9930-7E3A1CC602ED}" type="datetimeFigureOut">
              <a:rPr lang="zh-TW" altLang="en-US"/>
              <a:pPr>
                <a:defRPr/>
              </a:pPr>
              <a:t>2016/4/29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9BD5D-0E02-4D49-A050-5969EB8220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4081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BB32-EE62-4F41-9577-FC88E029D0A7}" type="datetimeFigureOut">
              <a:rPr lang="zh-TW" altLang="en-US"/>
              <a:pPr>
                <a:defRPr/>
              </a:pPr>
              <a:t>2016/4/29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AC5B6-5132-BF4B-9054-3E351AC7F6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05754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2ACE7-42E8-9A41-9EA9-8C430FF2C99F}" type="datetimeFigureOut">
              <a:rPr lang="zh-TW" altLang="en-US"/>
              <a:pPr>
                <a:defRPr/>
              </a:pPr>
              <a:t>2016/4/29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2E968-F6F0-E24A-A021-BB6072E65D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15036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71AE5-94FA-7643-8914-56E428248480}" type="datetimeFigureOut">
              <a:rPr lang="zh-TW" altLang="en-US"/>
              <a:pPr>
                <a:defRPr/>
              </a:pPr>
              <a:t>2016/4/29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450A1-2645-E640-A965-9A2E5A69AE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81755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3209B-477B-2649-B899-E2BD9038D732}" type="datetimeFigureOut">
              <a:rPr lang="zh-TW" altLang="en-US"/>
              <a:pPr>
                <a:defRPr/>
              </a:pPr>
              <a:t>2016/4/29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3A267-22D7-A646-8ED5-59305C948B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763057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1CAF6-33C8-204A-B3EB-2BA6D292EC47}" type="datetimeFigureOut">
              <a:rPr lang="zh-TW" altLang="en-US"/>
              <a:pPr>
                <a:defRPr/>
              </a:pPr>
              <a:t>2016/4/29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5CA0E-D873-4145-860E-E90CCF7FE8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7928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47F43-1140-954E-8F85-14E9969455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8215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54914-EB43-FC49-B25D-3870627761BA}" type="datetimeFigureOut">
              <a:rPr lang="zh-TW" altLang="en-US"/>
              <a:pPr>
                <a:defRPr/>
              </a:pPr>
              <a:t>2016/4/29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06DDE-C621-494A-B8A7-7351E7CD19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604986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FEB51-B2C1-1949-BECC-B54985807423}" type="datetimeFigureOut">
              <a:rPr lang="zh-TW" altLang="en-US"/>
              <a:pPr>
                <a:defRPr/>
              </a:pPr>
              <a:t>2016/4/29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44256-8F0C-E945-856E-1E7E93B806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00131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D232B-E816-AC42-AE54-DFC1E4E91B07}" type="datetimeFigureOut">
              <a:rPr lang="zh-TW" altLang="en-US"/>
              <a:pPr>
                <a:defRPr/>
              </a:pPr>
              <a:t>2016/4/29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13FA2-B7C0-3146-B4EF-859CFA31C1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85918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1005A-FF9E-A446-80D2-05B9B3AC8552}" type="datetimeFigureOut">
              <a:rPr lang="zh-TW" altLang="en-US"/>
              <a:pPr>
                <a:defRPr/>
              </a:pPr>
              <a:t>2016/4/29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4B3DF-712F-EC47-B5DF-60053C728E3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570820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75BB9264-1F3F-E94F-B7E6-F7A0294DCD23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9011361E-FB95-8D48-8DEE-319D7A303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33172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12C0A02C-5A66-154A-9C16-528F24192D69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49A41852-6E1A-334C-B5FF-7114D278D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2280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B432966A-76DF-804D-921B-3FDCAA47CA50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6419A42D-7940-9946-A028-6EA52795E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76532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37615AF1-9512-3644-8F8E-22673F1EB0D1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08EE6F3A-192C-AA4A-BAF8-8819F153B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73157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C52DD960-4521-F84E-B2F0-59C1C7330EAB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C1A34185-21EB-AB49-A899-15DCE94F9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5908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E4B82543-6DE7-2945-856F-F441FC3B7357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23472FC8-A890-6340-A6C9-99AD91953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157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EBFFE-4589-364F-B98E-038327438C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8053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E59375D4-C923-034C-AFCE-965EF1C4AEDD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48AFAC13-AB76-0640-A522-F1A2B137F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7253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6B08D944-97EC-8C43-9074-2FB56E64F859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48B85E70-C9F8-9248-B324-7847C20DF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02820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001F701C-A0D9-E345-819C-695C39152F01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C4E991E0-D1D8-9247-9C81-F8B4ABFC9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03632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ACD939AB-C9FF-4745-8A69-285DA49750F0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5B552E27-EFDE-E04D-8DD7-452A22895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01555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A86345D6-A62A-2F4F-A295-D390E97FA8EF}" type="datetimeFigureOut">
              <a:rPr lang="en-US"/>
              <a:pPr>
                <a:defRPr/>
              </a:pPr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5460B9EC-CBC1-504B-BADF-FD9FEC33A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288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D1FA0-C0D0-B245-91AD-CB455D0B1A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719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59795-32B9-0642-9611-B66F304D2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43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662DC-71E9-0749-B02A-44BE9E7125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77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885B8-9230-8143-B971-E4CB940EDF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60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70AB3-1153-2944-8356-60A1760DC4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31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DA74046-B413-3D40-AEFC-4EC42D70F2AF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50C3311-ECBD-8D42-A362-CEA92B84B433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A6272A6-8693-0848-AC72-A3667468C1D9}" type="datetimeFigureOut">
              <a:rPr lang="zh-TW" altLang="en-US">
                <a:ea typeface="新細明體" charset="0"/>
                <a:cs typeface="新細明體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2016/4/29</a:t>
            </a:fld>
            <a:endParaRPr lang="zh-TW" altLang="en-US">
              <a:ea typeface="新細明體" charset="0"/>
              <a:cs typeface="新細明體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>
              <a:ea typeface="新細明體" charset="0"/>
              <a:cs typeface="新細明體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33C8DD7-0652-D547-AAEC-D3874E13D02B}" type="slidenum">
              <a:rPr lang="zh-TW" altLang="en-US">
                <a:ea typeface="新細明體" charset="0"/>
                <a:cs typeface="新細明體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>
              <a:ea typeface="新細明體" charset="0"/>
              <a:cs typeface="新細明體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新細明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新細明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1E3B15B-1A8C-9441-BA63-A5640A0BBD26}" type="datetimeFigureOut">
              <a:rPr lang="en-US">
                <a:ea typeface="新細明體" charset="0"/>
                <a:cs typeface="新細明體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4/29/2016</a:t>
            </a:fld>
            <a:endParaRPr lang="en-US">
              <a:ea typeface="新細明體" charset="0"/>
              <a:cs typeface="新細明體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新細明體" charset="0"/>
              <a:cs typeface="新細明體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9F90656-00CA-E24C-9632-7BE43496BD70}" type="slidenum">
              <a:rPr lang="en-US">
                <a:ea typeface="新細明體" charset="0"/>
                <a:cs typeface="新細明體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新細明體" charset="0"/>
              <a:cs typeface="新細明體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新細明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新細明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pPr defTabSz="966788" eaLnBrk="1" hangingPunct="1">
              <a:defRPr/>
            </a:pPr>
            <a:r>
              <a:rPr lang="en-US" altLang="zh-CN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aiti SC Regular"/>
                <a:ea typeface="宋体" charset="0"/>
                <a:cs typeface="Kaiti SC Regular"/>
              </a:rPr>
              <a:t>【</a:t>
            </a:r>
            <a:r>
              <a:rPr lang="zh-CN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aiti SC Regular"/>
                <a:ea typeface="宋体" charset="0"/>
                <a:cs typeface="Kaiti SC Regular"/>
              </a:rPr>
              <a:t>我以祷告来到你跟前</a:t>
            </a:r>
            <a:r>
              <a:rPr lang="en-US" altLang="zh-CN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aiti SC Regular"/>
                <a:ea typeface="宋体" charset="0"/>
                <a:cs typeface="Kaiti SC Regular"/>
              </a:rPr>
              <a:t>】</a:t>
            </a:r>
            <a:endParaRPr lang="zh-CN" altLang="en-US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Kaiti SC Regular"/>
              <a:ea typeface="宋体" charset="0"/>
              <a:cs typeface="Kaiti SC Regular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345487" cy="3914775"/>
          </a:xfrm>
        </p:spPr>
        <p:txBody>
          <a:bodyPr/>
          <a:lstStyle/>
          <a:p>
            <a:pPr marL="361950" indent="-361950" algn="ctr" defTabSz="966788" eaLnBrk="1" hangingPunct="1">
              <a:buFontTx/>
              <a:buNone/>
              <a:defRPr/>
            </a:pPr>
            <a:r>
              <a:rPr lang="zh-CN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aiti SC Regular"/>
                <a:ea typeface="宋体" charset="0"/>
                <a:cs typeface="Kaiti SC Regular"/>
              </a:rPr>
              <a:t>我以祷告来到你跟前</a:t>
            </a:r>
            <a:endParaRPr lang="en-CA" altLang="zh-CN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Kaiti SC Regular"/>
              <a:ea typeface="宋体" charset="0"/>
              <a:cs typeface="Kaiti SC Regular"/>
            </a:endParaRPr>
          </a:p>
          <a:p>
            <a:pPr marL="361950" indent="-361950" algn="ctr" defTabSz="966788" eaLnBrk="1" hangingPunct="1">
              <a:buFontTx/>
              <a:buNone/>
              <a:defRPr/>
            </a:pPr>
            <a:r>
              <a:rPr lang="zh-CN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aiti SC Regular"/>
                <a:ea typeface="宋体" charset="0"/>
                <a:cs typeface="Kaiti SC Regular"/>
              </a:rPr>
              <a:t>我要寻求你</a:t>
            </a:r>
          </a:p>
          <a:p>
            <a:pPr marL="361950" indent="-361950" algn="ctr" defTabSz="966788" eaLnBrk="1" hangingPunct="1">
              <a:buFontTx/>
              <a:buNone/>
              <a:defRPr/>
            </a:pPr>
            <a:r>
              <a:rPr lang="zh-CN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aiti SC Regular"/>
                <a:ea typeface="宋体" charset="0"/>
                <a:cs typeface="Kaiti SC Regular"/>
              </a:rPr>
              <a:t>我要站在破口之中</a:t>
            </a:r>
            <a:endParaRPr lang="en-CA" altLang="zh-CN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Kaiti SC Regular"/>
              <a:ea typeface="宋体" charset="0"/>
              <a:cs typeface="Kaiti SC Regular"/>
            </a:endParaRPr>
          </a:p>
          <a:p>
            <a:pPr marL="361950" indent="-361950" algn="ctr" defTabSz="966788" eaLnBrk="1" hangingPunct="1">
              <a:buFontTx/>
              <a:buNone/>
              <a:defRPr/>
            </a:pPr>
            <a:r>
              <a:rPr lang="zh-CN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aiti SC Regular"/>
                <a:ea typeface="宋体" charset="0"/>
                <a:cs typeface="Kaiti SC Regular"/>
              </a:rPr>
              <a:t>在那里我寻</a:t>
            </a:r>
            <a:r>
              <a:rPr lang="zh-CN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aiti SC Regular"/>
                <a:ea typeface="宋体" charset="0"/>
                <a:cs typeface="Kaiti SC Regular"/>
              </a:rPr>
              <a:t>求</a:t>
            </a:r>
            <a:r>
              <a:rPr lang="zh-CN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aiti SC Regular"/>
                <a:ea typeface="宋体" charset="0"/>
                <a:cs typeface="Kaiti SC Regular"/>
              </a:rPr>
              <a:t>你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201025" y="5786438"/>
            <a:ext cx="625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6493" tIns="43247" rIns="86493" bIns="43247">
            <a:spAutoFit/>
          </a:bodyPr>
          <a:lstStyle>
            <a:lvl1pPr defTabSz="865188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31800" defTabSz="8651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65188" defTabSz="8651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96988" defTabSz="8651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30375" defTabSz="8651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1875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6447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1019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5591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000" b="1" dirty="0" smtClean="0">
                <a:solidFill>
                  <a:srgbClr val="FFFFFF"/>
                </a:solidFill>
                <a:latin typeface="Times New Roman" charset="0"/>
              </a:rPr>
              <a:t>(1)</a:t>
            </a:r>
            <a:endParaRPr lang="en-US" sz="3000" b="1" dirty="0" smtClean="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28600" y="838200"/>
            <a:ext cx="5724525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800" b="1" dirty="0">
                <a:solidFill>
                  <a:srgbClr val="FF0000"/>
                </a:solidFill>
                <a:latin typeface="Arial" charset="0"/>
                <a:ea typeface="PMingLiU" charset="0"/>
                <a:cs typeface="PMingLiU" charset="0"/>
              </a:rPr>
              <a:t>全地都要來讚美你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800" b="1" dirty="0">
                <a:solidFill>
                  <a:srgbClr val="FF0000"/>
                </a:solidFill>
                <a:latin typeface="Arial" charset="0"/>
                <a:ea typeface="PMingLiU" charset="0"/>
                <a:cs typeface="PMingLiU" charset="0"/>
              </a:rPr>
              <a:t>我跪拜你面前稱頌你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800" b="1" dirty="0">
                <a:solidFill>
                  <a:srgbClr val="FF0000"/>
                </a:solidFill>
                <a:latin typeface="Arial" charset="0"/>
                <a:ea typeface="PMingLiU" charset="0"/>
                <a:cs typeface="PMingLiU" charset="0"/>
              </a:rPr>
              <a:t>山雖動搖　地雖改變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800" b="1" dirty="0">
                <a:solidFill>
                  <a:srgbClr val="FF0000"/>
                </a:solidFill>
                <a:latin typeface="Arial" charset="0"/>
                <a:ea typeface="PMingLiU" charset="0"/>
                <a:cs typeface="PMingLiU" charset="0"/>
              </a:rPr>
              <a:t>我對你的愛永不變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Valentine's_Day_-_Love_hd_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564904"/>
            <a:ext cx="7704856" cy="393305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1447800" y="0"/>
            <a:ext cx="6781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kumimoji="0" lang="en-US" altLang="zh-TW" sz="4000">
              <a:solidFill>
                <a:prstClr val="black"/>
              </a:solidFill>
              <a:latin typeface="文鼎粗黑－ＨＫ１" charset="0"/>
              <a:ea typeface="文鼎粗黑－ＨＫ１" charset="0"/>
              <a:cs typeface="文鼎粗黑－ＨＫ１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kumimoji="0" lang="en-US" altLang="zh-TW" sz="4000">
              <a:solidFill>
                <a:prstClr val="black"/>
              </a:solidFill>
              <a:latin typeface="細明體" charset="0"/>
              <a:ea typeface="細明體" charset="0"/>
              <a:cs typeface="細明體" charset="0"/>
            </a:endParaRP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kumimoji="0" lang="en-US" altLang="zh-TW" sz="40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763713" y="549275"/>
            <a:ext cx="51847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88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活出爱</a:t>
            </a:r>
            <a:r>
              <a:rPr kumimoji="0" lang="en-US" altLang="zh-TW" sz="5400">
                <a:solidFill>
                  <a:srgbClr val="FF0000"/>
                </a:solidFill>
                <a:latin typeface="標楷體" charset="0"/>
                <a:ea typeface="標楷體" charset="0"/>
                <a:cs typeface="標楷體" charset="0"/>
              </a:rPr>
              <a:t> 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5867400" y="6211888"/>
            <a:ext cx="3276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1800" b="1" u="sng" dirty="0">
                <a:solidFill>
                  <a:prstClr val="black"/>
                </a:solidFill>
                <a:latin typeface="Calibri" charset="0"/>
              </a:rPr>
              <a:t>活出愛</a:t>
            </a:r>
            <a:r>
              <a:rPr kumimoji="0" lang="en-US" altLang="zh-TW" sz="1800" b="1" u="sng" dirty="0">
                <a:solidFill>
                  <a:prstClr val="black"/>
                </a:solidFill>
                <a:latin typeface="Calibri" charset="0"/>
              </a:rPr>
              <a:t>   	  </a:t>
            </a:r>
            <a:r>
              <a:rPr kumimoji="0" lang="en-US" altLang="zh-TW" sz="1800" b="1" u="sng" dirty="0" smtClean="0">
                <a:solidFill>
                  <a:prstClr val="black"/>
                </a:solidFill>
                <a:latin typeface="Calibri" charset="0"/>
              </a:rPr>
              <a:t>1/</a:t>
            </a:r>
            <a:r>
              <a:rPr kumimoji="0" lang="en-US" altLang="zh-CN" sz="1800" b="1" u="sng" dirty="0" smtClean="0">
                <a:solidFill>
                  <a:prstClr val="black"/>
                </a:solidFill>
                <a:latin typeface="Calibri" charset="0"/>
              </a:rPr>
              <a:t>12</a:t>
            </a:r>
            <a:endParaRPr kumimoji="0" lang="en-US" altLang="zh-TW" sz="1800" b="1" u="sng" dirty="0">
              <a:solidFill>
                <a:prstClr val="black"/>
              </a:solidFill>
              <a:latin typeface="Calibri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1800" b="1" dirty="0">
                <a:solidFill>
                  <a:prstClr val="black"/>
                </a:solidFill>
                <a:latin typeface="Calibri" charset="0"/>
              </a:rPr>
              <a:t>幸福</a:t>
            </a:r>
            <a:r>
              <a:rPr kumimoji="0" lang="en-US" altLang="zh-TW" sz="1800" b="1" dirty="0">
                <a:solidFill>
                  <a:prstClr val="black"/>
                </a:solidFill>
                <a:latin typeface="Calibri" charset="0"/>
              </a:rPr>
              <a:t> – 11  </a:t>
            </a:r>
            <a:r>
              <a:rPr kumimoji="0" lang="zh-TW" altLang="en-US" sz="1800" b="1" dirty="0">
                <a:solidFill>
                  <a:prstClr val="black"/>
                </a:solidFill>
                <a:latin typeface="Calibri" charset="0"/>
              </a:rPr>
              <a:t>詞、曲：盛曉玫</a:t>
            </a:r>
            <a:endParaRPr kumimoji="0" lang="en-US" altLang="zh-TW" sz="1800" dirty="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Valentine's_Day_-_Love_hd_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564904"/>
            <a:ext cx="7704856" cy="393305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447800" y="0"/>
            <a:ext cx="6781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kumimoji="0" lang="en-US" altLang="zh-TW" sz="4000">
              <a:solidFill>
                <a:prstClr val="black"/>
              </a:solidFill>
              <a:latin typeface="文鼎粗黑－ＨＫ１" charset="0"/>
              <a:ea typeface="文鼎粗黑－ＨＫ１" charset="0"/>
              <a:cs typeface="文鼎粗黑－ＨＫ１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kumimoji="0" lang="en-US" altLang="zh-TW" sz="4000">
              <a:solidFill>
                <a:prstClr val="black"/>
              </a:solidFill>
              <a:latin typeface="細明體" charset="0"/>
              <a:ea typeface="細明體" charset="0"/>
              <a:cs typeface="細明體" charset="0"/>
            </a:endParaRP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kumimoji="0" lang="en-US" altLang="zh-TW" sz="40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39750" y="333375"/>
            <a:ext cx="860425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50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有一份愛，從天而來，</a:t>
            </a:r>
            <a:endParaRPr kumimoji="0" lang="en-US" altLang="zh-TW" sz="5000">
              <a:solidFill>
                <a:prstClr val="black"/>
              </a:solidFill>
              <a:latin typeface="標楷體" charset="0"/>
              <a:ea typeface="標楷體" charset="0"/>
              <a:cs typeface="標楷體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50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比山高，比海深，</a:t>
            </a:r>
            <a:endParaRPr kumimoji="0" lang="en-US" altLang="zh-TW" sz="5000">
              <a:solidFill>
                <a:prstClr val="black"/>
              </a:solidFill>
              <a:latin typeface="標楷體" charset="0"/>
              <a:ea typeface="標楷體" charset="0"/>
              <a:cs typeface="標楷體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50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測不透，摸不著，卻看得見。</a:t>
            </a:r>
            <a:endParaRPr kumimoji="0" lang="en-US" altLang="zh-TW" sz="5000">
              <a:solidFill>
                <a:prstClr val="black"/>
              </a:solidFill>
              <a:latin typeface="標楷體" charset="0"/>
              <a:ea typeface="標楷體" charset="0"/>
              <a:cs typeface="標楷體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54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 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5867400" y="6211888"/>
            <a:ext cx="3276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1800" b="1" u="sng" dirty="0">
                <a:solidFill>
                  <a:prstClr val="black"/>
                </a:solidFill>
                <a:latin typeface="Calibri" charset="0"/>
              </a:rPr>
              <a:t>活出愛</a:t>
            </a:r>
            <a:r>
              <a:rPr kumimoji="0" lang="en-US" altLang="zh-TW" sz="1800" b="1" u="sng" dirty="0">
                <a:solidFill>
                  <a:prstClr val="black"/>
                </a:solidFill>
                <a:latin typeface="Calibri" charset="0"/>
              </a:rPr>
              <a:t>   	  </a:t>
            </a:r>
            <a:r>
              <a:rPr kumimoji="0" lang="en-US" altLang="zh-CN" sz="1800" b="1" u="sng" dirty="0" smtClean="0">
                <a:solidFill>
                  <a:prstClr val="black"/>
                </a:solidFill>
                <a:latin typeface="Calibri" charset="0"/>
              </a:rPr>
              <a:t>2</a:t>
            </a:r>
            <a:r>
              <a:rPr kumimoji="0" lang="en-US" altLang="zh-TW" sz="1800" b="1" u="sng" dirty="0" smtClean="0">
                <a:solidFill>
                  <a:prstClr val="black"/>
                </a:solidFill>
                <a:latin typeface="Calibri" charset="0"/>
              </a:rPr>
              <a:t>/</a:t>
            </a:r>
            <a:r>
              <a:rPr kumimoji="0" lang="en-US" altLang="zh-CN" sz="1800" b="1" u="sng" dirty="0" smtClean="0">
                <a:solidFill>
                  <a:prstClr val="black"/>
                </a:solidFill>
                <a:latin typeface="Calibri" charset="0"/>
              </a:rPr>
              <a:t>12</a:t>
            </a:r>
            <a:endParaRPr kumimoji="0" lang="en-US" altLang="zh-TW" sz="1800" b="1" u="sng" dirty="0">
              <a:solidFill>
                <a:prstClr val="black"/>
              </a:solidFill>
              <a:latin typeface="Calibri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1800" b="1" dirty="0">
                <a:solidFill>
                  <a:prstClr val="black"/>
                </a:solidFill>
                <a:latin typeface="Calibri" charset="0"/>
              </a:rPr>
              <a:t>幸福</a:t>
            </a:r>
            <a:r>
              <a:rPr kumimoji="0" lang="en-US" altLang="zh-TW" sz="1800" b="1" dirty="0">
                <a:solidFill>
                  <a:prstClr val="black"/>
                </a:solidFill>
                <a:latin typeface="Calibri" charset="0"/>
              </a:rPr>
              <a:t> – 11  </a:t>
            </a:r>
            <a:r>
              <a:rPr kumimoji="0" lang="zh-TW" altLang="en-US" sz="1800" b="1" dirty="0">
                <a:solidFill>
                  <a:prstClr val="black"/>
                </a:solidFill>
                <a:latin typeface="Calibri" charset="0"/>
              </a:rPr>
              <a:t>詞、曲：盛曉玫</a:t>
            </a:r>
            <a:endParaRPr kumimoji="0" lang="en-US" altLang="zh-TW" sz="1800" dirty="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Valentine's_Day_-_Love_hd_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924944"/>
            <a:ext cx="7704856" cy="393305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447800" y="0"/>
            <a:ext cx="6781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kumimoji="0" lang="en-US" altLang="zh-TW" sz="4000">
              <a:solidFill>
                <a:prstClr val="black"/>
              </a:solidFill>
              <a:latin typeface="文鼎粗黑－ＨＫ１" charset="0"/>
              <a:ea typeface="文鼎粗黑－ＨＫ１" charset="0"/>
              <a:cs typeface="文鼎粗黑－ＨＫ１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kumimoji="0" lang="en-US" altLang="zh-TW" sz="4000">
              <a:solidFill>
                <a:prstClr val="black"/>
              </a:solidFill>
              <a:latin typeface="細明體" charset="0"/>
              <a:ea typeface="細明體" charset="0"/>
              <a:cs typeface="細明體" charset="0"/>
            </a:endParaRP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kumimoji="0" lang="en-US" altLang="zh-TW" sz="40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611188" y="404813"/>
            <a:ext cx="86772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54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因為有你，因為有我，</a:t>
            </a:r>
            <a:endParaRPr kumimoji="0" lang="en-US" altLang="zh-TW" sz="5400">
              <a:solidFill>
                <a:prstClr val="black"/>
              </a:solidFill>
              <a:latin typeface="標楷體" charset="0"/>
              <a:ea typeface="標楷體" charset="0"/>
              <a:cs typeface="標楷體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54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甘心給，用心愛，</a:t>
            </a:r>
            <a:endParaRPr kumimoji="0" lang="en-US" altLang="zh-TW" sz="5400">
              <a:solidFill>
                <a:prstClr val="black"/>
              </a:solidFill>
              <a:latin typeface="標楷體" charset="0"/>
              <a:ea typeface="標楷體" charset="0"/>
              <a:cs typeface="標楷體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54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把心中這一份愛，活出來。</a:t>
            </a:r>
            <a:endParaRPr kumimoji="0" lang="en-US" altLang="zh-TW" sz="5400">
              <a:solidFill>
                <a:prstClr val="black"/>
              </a:solidFill>
              <a:latin typeface="標楷體" charset="0"/>
              <a:ea typeface="標楷體" charset="0"/>
              <a:cs typeface="標楷體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54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 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5867400" y="6211888"/>
            <a:ext cx="3276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1800" b="1" u="sng" dirty="0">
                <a:solidFill>
                  <a:prstClr val="black"/>
                </a:solidFill>
                <a:latin typeface="Calibri" charset="0"/>
              </a:rPr>
              <a:t>活出愛</a:t>
            </a:r>
            <a:r>
              <a:rPr kumimoji="0" lang="en-US" altLang="zh-TW" sz="1800" b="1" u="sng" dirty="0">
                <a:solidFill>
                  <a:prstClr val="black"/>
                </a:solidFill>
                <a:latin typeface="Calibri" charset="0"/>
              </a:rPr>
              <a:t>   	  </a:t>
            </a:r>
            <a:r>
              <a:rPr kumimoji="0" lang="en-US" altLang="zh-CN" sz="1800" b="1" u="sng" dirty="0" smtClean="0">
                <a:solidFill>
                  <a:prstClr val="black"/>
                </a:solidFill>
                <a:latin typeface="Calibri" charset="0"/>
              </a:rPr>
              <a:t>3</a:t>
            </a:r>
            <a:r>
              <a:rPr kumimoji="0" lang="en-US" altLang="zh-TW" sz="1800" b="1" u="sng" dirty="0" smtClean="0">
                <a:solidFill>
                  <a:prstClr val="black"/>
                </a:solidFill>
                <a:latin typeface="Calibri" charset="0"/>
              </a:rPr>
              <a:t>/</a:t>
            </a:r>
            <a:r>
              <a:rPr kumimoji="0" lang="en-US" altLang="zh-CN" sz="1800" b="1" u="sng" dirty="0" smtClean="0">
                <a:solidFill>
                  <a:prstClr val="black"/>
                </a:solidFill>
                <a:latin typeface="Calibri" charset="0"/>
              </a:rPr>
              <a:t>12</a:t>
            </a:r>
            <a:endParaRPr kumimoji="0" lang="en-US" altLang="zh-TW" sz="1800" b="1" u="sng" dirty="0">
              <a:solidFill>
                <a:prstClr val="black"/>
              </a:solidFill>
              <a:latin typeface="Calibri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1800" b="1" dirty="0">
                <a:solidFill>
                  <a:prstClr val="black"/>
                </a:solidFill>
                <a:latin typeface="Calibri" charset="0"/>
              </a:rPr>
              <a:t>幸福</a:t>
            </a:r>
            <a:r>
              <a:rPr kumimoji="0" lang="en-US" altLang="zh-TW" sz="1800" b="1" dirty="0">
                <a:solidFill>
                  <a:prstClr val="black"/>
                </a:solidFill>
                <a:latin typeface="Calibri" charset="0"/>
              </a:rPr>
              <a:t> – 11  </a:t>
            </a:r>
            <a:r>
              <a:rPr kumimoji="0" lang="zh-TW" altLang="en-US" sz="1800" b="1" dirty="0">
                <a:solidFill>
                  <a:prstClr val="black"/>
                </a:solidFill>
                <a:latin typeface="Calibri" charset="0"/>
              </a:rPr>
              <a:t>詞、曲：盛曉玫</a:t>
            </a:r>
            <a:endParaRPr kumimoji="0" lang="en-US" altLang="zh-TW" sz="1800" dirty="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3"/>
          <p:cNvSpPr txBox="1">
            <a:spLocks noChangeArrowheads="1"/>
          </p:cNvSpPr>
          <p:nvPr/>
        </p:nvSpPr>
        <p:spPr bwMode="auto">
          <a:xfrm>
            <a:off x="1447800" y="0"/>
            <a:ext cx="6781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kumimoji="0" lang="en-US" altLang="zh-TW" sz="4000">
              <a:solidFill>
                <a:prstClr val="black"/>
              </a:solidFill>
              <a:latin typeface="文鼎粗黑－ＨＫ１" charset="0"/>
              <a:ea typeface="文鼎粗黑－ＨＫ１" charset="0"/>
              <a:cs typeface="文鼎粗黑－ＨＫ１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kumimoji="0" lang="en-US" altLang="zh-TW" sz="4000">
              <a:solidFill>
                <a:prstClr val="black"/>
              </a:solidFill>
              <a:latin typeface="細明體" charset="0"/>
              <a:ea typeface="細明體" charset="0"/>
              <a:cs typeface="細明體" charset="0"/>
            </a:endParaRP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kumimoji="0" lang="en-US" altLang="zh-TW" sz="40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900113" y="404813"/>
            <a:ext cx="82438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54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耶穌的愛激勵我，</a:t>
            </a:r>
            <a:endParaRPr kumimoji="0" lang="en-US" altLang="zh-TW" sz="5400">
              <a:solidFill>
                <a:prstClr val="black"/>
              </a:solidFill>
              <a:latin typeface="標楷體" charset="0"/>
              <a:ea typeface="標楷體" charset="0"/>
              <a:cs typeface="標楷體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54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敞開我的生命，</a:t>
            </a:r>
            <a:endParaRPr kumimoji="0" lang="en-US" altLang="zh-TW" sz="5400">
              <a:solidFill>
                <a:prstClr val="black"/>
              </a:solidFill>
              <a:latin typeface="標楷體" charset="0"/>
              <a:ea typeface="標楷體" charset="0"/>
              <a:cs typeface="標楷體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54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讓自己成為別人祝福。</a:t>
            </a:r>
            <a:endParaRPr kumimoji="0" lang="en-US" altLang="zh-TW" sz="5400">
              <a:solidFill>
                <a:prstClr val="black"/>
              </a:solidFill>
              <a:latin typeface="標楷體" charset="0"/>
              <a:ea typeface="標楷體" charset="0"/>
              <a:cs typeface="標楷體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54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 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867400" y="6211888"/>
            <a:ext cx="3276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1800" b="1" u="sng" dirty="0">
                <a:solidFill>
                  <a:prstClr val="black"/>
                </a:solidFill>
                <a:latin typeface="Calibri" charset="0"/>
              </a:rPr>
              <a:t>活出愛</a:t>
            </a:r>
            <a:r>
              <a:rPr kumimoji="0" lang="en-US" altLang="zh-TW" sz="1800" b="1" u="sng" dirty="0">
                <a:solidFill>
                  <a:prstClr val="black"/>
                </a:solidFill>
                <a:latin typeface="Calibri" charset="0"/>
              </a:rPr>
              <a:t>   	  </a:t>
            </a:r>
            <a:r>
              <a:rPr kumimoji="0" lang="en-US" altLang="zh-CN" sz="1800" b="1" u="sng" dirty="0" smtClean="0">
                <a:solidFill>
                  <a:prstClr val="black"/>
                </a:solidFill>
                <a:latin typeface="Calibri" charset="0"/>
              </a:rPr>
              <a:t>4</a:t>
            </a:r>
            <a:r>
              <a:rPr kumimoji="0" lang="en-US" altLang="zh-TW" sz="1800" b="1" u="sng" dirty="0" smtClean="0">
                <a:solidFill>
                  <a:prstClr val="black"/>
                </a:solidFill>
                <a:latin typeface="Calibri" charset="0"/>
              </a:rPr>
              <a:t>/</a:t>
            </a:r>
            <a:r>
              <a:rPr kumimoji="0" lang="en-US" altLang="zh-CN" sz="1800" b="1" u="sng" dirty="0" smtClean="0">
                <a:solidFill>
                  <a:prstClr val="black"/>
                </a:solidFill>
                <a:latin typeface="Calibri" charset="0"/>
              </a:rPr>
              <a:t>12</a:t>
            </a:r>
            <a:endParaRPr kumimoji="0" lang="en-US" altLang="zh-TW" sz="1800" b="1" u="sng" dirty="0">
              <a:solidFill>
                <a:prstClr val="black"/>
              </a:solidFill>
              <a:latin typeface="Calibri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1800" b="1" dirty="0">
                <a:solidFill>
                  <a:prstClr val="black"/>
                </a:solidFill>
                <a:latin typeface="Calibri" charset="0"/>
              </a:rPr>
              <a:t>幸福</a:t>
            </a:r>
            <a:r>
              <a:rPr kumimoji="0" lang="en-US" altLang="zh-TW" sz="1800" b="1" dirty="0">
                <a:solidFill>
                  <a:prstClr val="black"/>
                </a:solidFill>
                <a:latin typeface="Calibri" charset="0"/>
              </a:rPr>
              <a:t> – 11  </a:t>
            </a:r>
            <a:r>
              <a:rPr kumimoji="0" lang="zh-TW" altLang="en-US" sz="1800" b="1" dirty="0">
                <a:solidFill>
                  <a:prstClr val="black"/>
                </a:solidFill>
                <a:latin typeface="Calibri" charset="0"/>
              </a:rPr>
              <a:t>詞、曲：盛曉玫</a:t>
            </a:r>
            <a:endParaRPr kumimoji="0" lang="en-US" altLang="zh-TW" sz="1800" dirty="0">
              <a:solidFill>
                <a:prstClr val="black"/>
              </a:solidFill>
              <a:latin typeface="Calibri" charset="0"/>
            </a:endParaRPr>
          </a:p>
        </p:txBody>
      </p:sp>
      <p:pic>
        <p:nvPicPr>
          <p:cNvPr id="6" name="圖片 5" descr="Valentine's_Day_-_Love_hd_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924944"/>
            <a:ext cx="7704856" cy="393305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3"/>
          <p:cNvSpPr txBox="1">
            <a:spLocks noChangeArrowheads="1"/>
          </p:cNvSpPr>
          <p:nvPr/>
        </p:nvSpPr>
        <p:spPr bwMode="auto">
          <a:xfrm>
            <a:off x="1447800" y="0"/>
            <a:ext cx="6781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kumimoji="0" lang="en-US" altLang="zh-TW" sz="4000">
              <a:solidFill>
                <a:prstClr val="black"/>
              </a:solidFill>
              <a:latin typeface="文鼎粗黑－ＨＫ１" charset="0"/>
              <a:ea typeface="文鼎粗黑－ＨＫ１" charset="0"/>
              <a:cs typeface="文鼎粗黑－ＨＫ１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kumimoji="0" lang="en-US" altLang="zh-TW" sz="4000">
              <a:solidFill>
                <a:prstClr val="black"/>
              </a:solidFill>
              <a:latin typeface="細明體" charset="0"/>
              <a:ea typeface="細明體" charset="0"/>
              <a:cs typeface="細明體" charset="0"/>
            </a:endParaRP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kumimoji="0" lang="en-US" altLang="zh-TW" sz="40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539750" y="476250"/>
            <a:ext cx="860425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54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耶穌的愛點燃我，</a:t>
            </a:r>
            <a:endParaRPr kumimoji="0" lang="en-US" altLang="zh-TW" sz="5400">
              <a:solidFill>
                <a:prstClr val="black"/>
              </a:solidFill>
              <a:latin typeface="標楷體" charset="0"/>
              <a:ea typeface="標楷體" charset="0"/>
              <a:cs typeface="標楷體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54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心中熊熊愛火，</a:t>
            </a:r>
            <a:endParaRPr kumimoji="0" lang="en-US" altLang="zh-TW" sz="5400">
              <a:solidFill>
                <a:prstClr val="black"/>
              </a:solidFill>
              <a:latin typeface="標楷體" charset="0"/>
              <a:ea typeface="標楷體" charset="0"/>
              <a:cs typeface="標楷體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54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我們一起</a:t>
            </a:r>
            <a:r>
              <a:rPr kumimoji="0" lang="en-US" altLang="zh-TW" sz="54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 </a:t>
            </a:r>
            <a:r>
              <a:rPr kumimoji="0" lang="zh-TW" altLang="en-US" sz="54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向世界，活出愛。</a:t>
            </a:r>
            <a:endParaRPr kumimoji="0" lang="en-US" altLang="zh-TW" sz="5400">
              <a:solidFill>
                <a:prstClr val="black"/>
              </a:solidFill>
              <a:latin typeface="標楷體" charset="0"/>
              <a:ea typeface="標楷體" charset="0"/>
              <a:cs typeface="標楷體" charset="0"/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5867400" y="6211888"/>
            <a:ext cx="3276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1800" b="1" u="sng" dirty="0">
                <a:solidFill>
                  <a:prstClr val="black"/>
                </a:solidFill>
                <a:latin typeface="Calibri" charset="0"/>
              </a:rPr>
              <a:t>活出愛</a:t>
            </a:r>
            <a:r>
              <a:rPr kumimoji="0" lang="en-US" altLang="zh-TW" sz="1800" b="1" u="sng" dirty="0">
                <a:solidFill>
                  <a:prstClr val="black"/>
                </a:solidFill>
                <a:latin typeface="Calibri" charset="0"/>
              </a:rPr>
              <a:t>   	  </a:t>
            </a:r>
            <a:r>
              <a:rPr kumimoji="0" lang="en-US" altLang="zh-CN" sz="1800" b="1" u="sng" dirty="0" smtClean="0">
                <a:solidFill>
                  <a:prstClr val="black"/>
                </a:solidFill>
                <a:latin typeface="Calibri" charset="0"/>
              </a:rPr>
              <a:t>5</a:t>
            </a:r>
            <a:r>
              <a:rPr kumimoji="0" lang="en-US" altLang="zh-TW" sz="1800" b="1" u="sng" dirty="0" smtClean="0">
                <a:solidFill>
                  <a:prstClr val="black"/>
                </a:solidFill>
                <a:latin typeface="Calibri" charset="0"/>
              </a:rPr>
              <a:t>/</a:t>
            </a:r>
            <a:r>
              <a:rPr kumimoji="0" lang="en-US" altLang="zh-CN" sz="1800" b="1" u="sng" dirty="0" smtClean="0">
                <a:solidFill>
                  <a:prstClr val="black"/>
                </a:solidFill>
                <a:latin typeface="Calibri" charset="0"/>
              </a:rPr>
              <a:t>12</a:t>
            </a:r>
            <a:endParaRPr kumimoji="0" lang="en-US" altLang="zh-TW" sz="1800" b="1" u="sng" dirty="0">
              <a:solidFill>
                <a:prstClr val="black"/>
              </a:solidFill>
              <a:latin typeface="Calibri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1800" b="1" dirty="0">
                <a:solidFill>
                  <a:prstClr val="black"/>
                </a:solidFill>
                <a:latin typeface="Calibri" charset="0"/>
              </a:rPr>
              <a:t>幸福</a:t>
            </a:r>
            <a:r>
              <a:rPr kumimoji="0" lang="en-US" altLang="zh-TW" sz="1800" b="1" dirty="0">
                <a:solidFill>
                  <a:prstClr val="black"/>
                </a:solidFill>
                <a:latin typeface="Calibri" charset="0"/>
              </a:rPr>
              <a:t> – 11  </a:t>
            </a:r>
            <a:r>
              <a:rPr kumimoji="0" lang="zh-TW" altLang="en-US" sz="1800" b="1" dirty="0">
                <a:solidFill>
                  <a:prstClr val="black"/>
                </a:solidFill>
                <a:latin typeface="Calibri" charset="0"/>
              </a:rPr>
              <a:t>詞、曲：盛曉玫</a:t>
            </a:r>
            <a:endParaRPr kumimoji="0" lang="en-US" altLang="zh-TW" sz="1800" dirty="0">
              <a:solidFill>
                <a:prstClr val="black"/>
              </a:solidFill>
              <a:latin typeface="Calibri" charset="0"/>
            </a:endParaRPr>
          </a:p>
        </p:txBody>
      </p:sp>
      <p:pic>
        <p:nvPicPr>
          <p:cNvPr id="6" name="圖片 5" descr="Valentine's_Day_-_Love_hd_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924944"/>
            <a:ext cx="7704856" cy="393305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Valentine's_Day_-_Love_hd_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564904"/>
            <a:ext cx="7704856" cy="393305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447800" y="0"/>
            <a:ext cx="6781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kumimoji="0" lang="en-US" altLang="zh-TW" sz="4000">
              <a:solidFill>
                <a:prstClr val="black"/>
              </a:solidFill>
              <a:latin typeface="文鼎粗黑－ＨＫ１" charset="0"/>
              <a:ea typeface="文鼎粗黑－ＨＫ１" charset="0"/>
              <a:cs typeface="文鼎粗黑－ＨＫ１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kumimoji="0" lang="en-US" altLang="zh-TW" sz="4000">
              <a:solidFill>
                <a:prstClr val="black"/>
              </a:solidFill>
              <a:latin typeface="細明體" charset="0"/>
              <a:ea typeface="細明體" charset="0"/>
              <a:cs typeface="細明體" charset="0"/>
            </a:endParaRP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kumimoji="0" lang="en-US" altLang="zh-TW" sz="40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39750" y="333375"/>
            <a:ext cx="860425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50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有一份愛，從天而來，</a:t>
            </a:r>
            <a:endParaRPr kumimoji="0" lang="en-US" altLang="zh-TW" sz="5000">
              <a:solidFill>
                <a:prstClr val="black"/>
              </a:solidFill>
              <a:latin typeface="標楷體" charset="0"/>
              <a:ea typeface="標楷體" charset="0"/>
              <a:cs typeface="標楷體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50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比山高，比海深，</a:t>
            </a:r>
            <a:endParaRPr kumimoji="0" lang="en-US" altLang="zh-TW" sz="5000">
              <a:solidFill>
                <a:prstClr val="black"/>
              </a:solidFill>
              <a:latin typeface="標楷體" charset="0"/>
              <a:ea typeface="標楷體" charset="0"/>
              <a:cs typeface="標楷體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50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測不透，摸不著，卻看得見。</a:t>
            </a:r>
            <a:endParaRPr kumimoji="0" lang="en-US" altLang="zh-TW" sz="5000">
              <a:solidFill>
                <a:prstClr val="black"/>
              </a:solidFill>
              <a:latin typeface="標楷體" charset="0"/>
              <a:ea typeface="標楷體" charset="0"/>
              <a:cs typeface="標楷體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54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 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5867400" y="6211888"/>
            <a:ext cx="3276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1800" b="1" u="sng" dirty="0">
                <a:solidFill>
                  <a:prstClr val="black"/>
                </a:solidFill>
                <a:latin typeface="Calibri" charset="0"/>
              </a:rPr>
              <a:t>活出愛</a:t>
            </a:r>
            <a:r>
              <a:rPr kumimoji="0" lang="en-US" altLang="zh-TW" sz="1800" b="1" u="sng" dirty="0">
                <a:solidFill>
                  <a:prstClr val="black"/>
                </a:solidFill>
                <a:latin typeface="Calibri" charset="0"/>
              </a:rPr>
              <a:t>   	  </a:t>
            </a:r>
            <a:r>
              <a:rPr kumimoji="0" lang="en-US" altLang="zh-CN" sz="1800" b="1" u="sng" dirty="0" smtClean="0">
                <a:solidFill>
                  <a:prstClr val="black"/>
                </a:solidFill>
                <a:latin typeface="Calibri" charset="0"/>
              </a:rPr>
              <a:t>6</a:t>
            </a:r>
            <a:r>
              <a:rPr kumimoji="0" lang="en-US" altLang="zh-TW" sz="1800" b="1" u="sng" dirty="0" smtClean="0">
                <a:solidFill>
                  <a:prstClr val="black"/>
                </a:solidFill>
                <a:latin typeface="Calibri" charset="0"/>
              </a:rPr>
              <a:t>/</a:t>
            </a:r>
            <a:r>
              <a:rPr kumimoji="0" lang="en-US" altLang="zh-CN" sz="1800" b="1" u="sng" dirty="0" smtClean="0">
                <a:solidFill>
                  <a:prstClr val="black"/>
                </a:solidFill>
                <a:latin typeface="Calibri" charset="0"/>
              </a:rPr>
              <a:t>12</a:t>
            </a:r>
            <a:endParaRPr kumimoji="0" lang="en-US" altLang="zh-TW" sz="1800" b="1" u="sng" dirty="0">
              <a:solidFill>
                <a:prstClr val="black"/>
              </a:solidFill>
              <a:latin typeface="Calibri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1800" b="1" dirty="0">
                <a:solidFill>
                  <a:prstClr val="black"/>
                </a:solidFill>
                <a:latin typeface="Calibri" charset="0"/>
              </a:rPr>
              <a:t>幸福</a:t>
            </a:r>
            <a:r>
              <a:rPr kumimoji="0" lang="en-US" altLang="zh-TW" sz="1800" b="1" dirty="0">
                <a:solidFill>
                  <a:prstClr val="black"/>
                </a:solidFill>
                <a:latin typeface="Calibri" charset="0"/>
              </a:rPr>
              <a:t> – 11  </a:t>
            </a:r>
            <a:r>
              <a:rPr kumimoji="0" lang="zh-TW" altLang="en-US" sz="1800" b="1" dirty="0">
                <a:solidFill>
                  <a:prstClr val="black"/>
                </a:solidFill>
                <a:latin typeface="Calibri" charset="0"/>
              </a:rPr>
              <a:t>詞、曲：盛曉玫</a:t>
            </a:r>
            <a:endParaRPr kumimoji="0" lang="en-US" altLang="zh-TW" sz="1800" dirty="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Valentine's_Day_-_Love_hd_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924944"/>
            <a:ext cx="7704856" cy="393305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447800" y="0"/>
            <a:ext cx="6781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kumimoji="0" lang="en-US" altLang="zh-TW" sz="4000">
              <a:solidFill>
                <a:prstClr val="black"/>
              </a:solidFill>
              <a:latin typeface="文鼎粗黑－ＨＫ１" charset="0"/>
              <a:ea typeface="文鼎粗黑－ＨＫ１" charset="0"/>
              <a:cs typeface="文鼎粗黑－ＨＫ１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kumimoji="0" lang="en-US" altLang="zh-TW" sz="4000">
              <a:solidFill>
                <a:prstClr val="black"/>
              </a:solidFill>
              <a:latin typeface="細明體" charset="0"/>
              <a:ea typeface="細明體" charset="0"/>
              <a:cs typeface="細明體" charset="0"/>
            </a:endParaRP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kumimoji="0" lang="en-US" altLang="zh-TW" sz="40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611188" y="404813"/>
            <a:ext cx="86772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54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因為有你，因為有我，</a:t>
            </a:r>
            <a:endParaRPr kumimoji="0" lang="en-US" altLang="zh-TW" sz="5400">
              <a:solidFill>
                <a:prstClr val="black"/>
              </a:solidFill>
              <a:latin typeface="標楷體" charset="0"/>
              <a:ea typeface="標楷體" charset="0"/>
              <a:cs typeface="標楷體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54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甘心給，用心愛，</a:t>
            </a:r>
            <a:endParaRPr kumimoji="0" lang="en-US" altLang="zh-TW" sz="5400">
              <a:solidFill>
                <a:prstClr val="black"/>
              </a:solidFill>
              <a:latin typeface="標楷體" charset="0"/>
              <a:ea typeface="標楷體" charset="0"/>
              <a:cs typeface="標楷體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54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把心中這一份愛，活出來。</a:t>
            </a:r>
            <a:endParaRPr kumimoji="0" lang="en-US" altLang="zh-TW" sz="5400">
              <a:solidFill>
                <a:prstClr val="black"/>
              </a:solidFill>
              <a:latin typeface="標楷體" charset="0"/>
              <a:ea typeface="標楷體" charset="0"/>
              <a:cs typeface="標楷體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54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 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5867400" y="6211888"/>
            <a:ext cx="3276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1800" b="1" u="sng" dirty="0">
                <a:solidFill>
                  <a:prstClr val="black"/>
                </a:solidFill>
                <a:latin typeface="Calibri" charset="0"/>
              </a:rPr>
              <a:t>活出愛</a:t>
            </a:r>
            <a:r>
              <a:rPr kumimoji="0" lang="en-US" altLang="zh-TW" sz="1800" b="1" u="sng" dirty="0">
                <a:solidFill>
                  <a:prstClr val="black"/>
                </a:solidFill>
                <a:latin typeface="Calibri" charset="0"/>
              </a:rPr>
              <a:t>   	  </a:t>
            </a:r>
            <a:r>
              <a:rPr kumimoji="0" lang="en-US" altLang="zh-CN" sz="1800" b="1" u="sng" dirty="0" smtClean="0">
                <a:solidFill>
                  <a:prstClr val="black"/>
                </a:solidFill>
                <a:latin typeface="Calibri" charset="0"/>
              </a:rPr>
              <a:t>7</a:t>
            </a:r>
            <a:r>
              <a:rPr kumimoji="0" lang="en-US" altLang="zh-TW" sz="1800" b="1" u="sng" dirty="0" smtClean="0">
                <a:solidFill>
                  <a:prstClr val="black"/>
                </a:solidFill>
                <a:latin typeface="Calibri" charset="0"/>
              </a:rPr>
              <a:t>/</a:t>
            </a:r>
            <a:r>
              <a:rPr kumimoji="0" lang="en-US" altLang="zh-CN" sz="1800" b="1" u="sng" dirty="0" smtClean="0">
                <a:solidFill>
                  <a:prstClr val="black"/>
                </a:solidFill>
                <a:latin typeface="Calibri" charset="0"/>
              </a:rPr>
              <a:t>12</a:t>
            </a:r>
            <a:endParaRPr kumimoji="0" lang="en-US" altLang="zh-TW" sz="1800" b="1" u="sng" dirty="0">
              <a:solidFill>
                <a:prstClr val="black"/>
              </a:solidFill>
              <a:latin typeface="Calibri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1800" b="1" dirty="0">
                <a:solidFill>
                  <a:prstClr val="black"/>
                </a:solidFill>
                <a:latin typeface="Calibri" charset="0"/>
              </a:rPr>
              <a:t>幸福</a:t>
            </a:r>
            <a:r>
              <a:rPr kumimoji="0" lang="en-US" altLang="zh-TW" sz="1800" b="1" dirty="0">
                <a:solidFill>
                  <a:prstClr val="black"/>
                </a:solidFill>
                <a:latin typeface="Calibri" charset="0"/>
              </a:rPr>
              <a:t> – 11  </a:t>
            </a:r>
            <a:r>
              <a:rPr kumimoji="0" lang="zh-TW" altLang="en-US" sz="1800" b="1" dirty="0">
                <a:solidFill>
                  <a:prstClr val="black"/>
                </a:solidFill>
                <a:latin typeface="Calibri" charset="0"/>
              </a:rPr>
              <a:t>詞、曲：盛曉玫</a:t>
            </a:r>
            <a:endParaRPr kumimoji="0" lang="en-US" altLang="zh-TW" sz="1800" dirty="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3"/>
          <p:cNvSpPr txBox="1">
            <a:spLocks noChangeArrowheads="1"/>
          </p:cNvSpPr>
          <p:nvPr/>
        </p:nvSpPr>
        <p:spPr bwMode="auto">
          <a:xfrm>
            <a:off x="1447800" y="0"/>
            <a:ext cx="6781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kumimoji="0" lang="en-US" altLang="zh-TW" sz="4000">
              <a:solidFill>
                <a:prstClr val="black"/>
              </a:solidFill>
              <a:latin typeface="文鼎粗黑－ＨＫ１" charset="0"/>
              <a:ea typeface="文鼎粗黑－ＨＫ１" charset="0"/>
              <a:cs typeface="文鼎粗黑－ＨＫ１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kumimoji="0" lang="en-US" altLang="zh-TW" sz="4000">
              <a:solidFill>
                <a:prstClr val="black"/>
              </a:solidFill>
              <a:latin typeface="細明體" charset="0"/>
              <a:ea typeface="細明體" charset="0"/>
              <a:cs typeface="細明體" charset="0"/>
            </a:endParaRP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kumimoji="0" lang="en-US" altLang="zh-TW" sz="40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900113" y="404813"/>
            <a:ext cx="82438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54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耶穌的愛激勵我，</a:t>
            </a:r>
            <a:endParaRPr kumimoji="0" lang="en-US" altLang="zh-TW" sz="5400">
              <a:solidFill>
                <a:prstClr val="black"/>
              </a:solidFill>
              <a:latin typeface="標楷體" charset="0"/>
              <a:ea typeface="標楷體" charset="0"/>
              <a:cs typeface="標楷體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54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敞開我的生命，</a:t>
            </a:r>
            <a:endParaRPr kumimoji="0" lang="en-US" altLang="zh-TW" sz="5400">
              <a:solidFill>
                <a:prstClr val="black"/>
              </a:solidFill>
              <a:latin typeface="標楷體" charset="0"/>
              <a:ea typeface="標楷體" charset="0"/>
              <a:cs typeface="標楷體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54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讓自己成為別人祝福。</a:t>
            </a:r>
            <a:endParaRPr kumimoji="0" lang="en-US" altLang="zh-TW" sz="5400">
              <a:solidFill>
                <a:prstClr val="black"/>
              </a:solidFill>
              <a:latin typeface="標楷體" charset="0"/>
              <a:ea typeface="標楷體" charset="0"/>
              <a:cs typeface="標楷體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54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 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867400" y="6211888"/>
            <a:ext cx="3276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1800" b="1" u="sng" dirty="0">
                <a:solidFill>
                  <a:prstClr val="black"/>
                </a:solidFill>
                <a:latin typeface="Calibri" charset="0"/>
              </a:rPr>
              <a:t>活出愛</a:t>
            </a:r>
            <a:r>
              <a:rPr kumimoji="0" lang="en-US" altLang="zh-TW" sz="1800" b="1" u="sng" dirty="0">
                <a:solidFill>
                  <a:prstClr val="black"/>
                </a:solidFill>
                <a:latin typeface="Calibri" charset="0"/>
              </a:rPr>
              <a:t>   	  </a:t>
            </a:r>
            <a:r>
              <a:rPr kumimoji="0" lang="en-US" altLang="zh-CN" sz="1800" b="1" u="sng" dirty="0" smtClean="0">
                <a:solidFill>
                  <a:prstClr val="black"/>
                </a:solidFill>
                <a:latin typeface="Calibri" charset="0"/>
              </a:rPr>
              <a:t>8</a:t>
            </a:r>
            <a:r>
              <a:rPr kumimoji="0" lang="en-US" altLang="zh-TW" sz="1800" b="1" u="sng" dirty="0" smtClean="0">
                <a:solidFill>
                  <a:prstClr val="black"/>
                </a:solidFill>
                <a:latin typeface="Calibri" charset="0"/>
              </a:rPr>
              <a:t>/</a:t>
            </a:r>
            <a:r>
              <a:rPr kumimoji="0" lang="en-US" altLang="zh-CN" sz="1800" b="1" u="sng" dirty="0" smtClean="0">
                <a:solidFill>
                  <a:prstClr val="black"/>
                </a:solidFill>
                <a:latin typeface="Calibri" charset="0"/>
              </a:rPr>
              <a:t>12</a:t>
            </a:r>
            <a:endParaRPr kumimoji="0" lang="en-US" altLang="zh-TW" sz="1800" b="1" u="sng" dirty="0">
              <a:solidFill>
                <a:prstClr val="black"/>
              </a:solidFill>
              <a:latin typeface="Calibri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1800" b="1" dirty="0">
                <a:solidFill>
                  <a:prstClr val="black"/>
                </a:solidFill>
                <a:latin typeface="Calibri" charset="0"/>
              </a:rPr>
              <a:t>幸福</a:t>
            </a:r>
            <a:r>
              <a:rPr kumimoji="0" lang="en-US" altLang="zh-TW" sz="1800" b="1" dirty="0">
                <a:solidFill>
                  <a:prstClr val="black"/>
                </a:solidFill>
                <a:latin typeface="Calibri" charset="0"/>
              </a:rPr>
              <a:t> – 11  </a:t>
            </a:r>
            <a:r>
              <a:rPr kumimoji="0" lang="zh-TW" altLang="en-US" sz="1800" b="1" dirty="0">
                <a:solidFill>
                  <a:prstClr val="black"/>
                </a:solidFill>
                <a:latin typeface="Calibri" charset="0"/>
              </a:rPr>
              <a:t>詞、曲：盛曉玫</a:t>
            </a:r>
            <a:endParaRPr kumimoji="0" lang="en-US" altLang="zh-TW" sz="1800" dirty="0">
              <a:solidFill>
                <a:prstClr val="black"/>
              </a:solidFill>
              <a:latin typeface="Calibri" charset="0"/>
            </a:endParaRPr>
          </a:p>
        </p:txBody>
      </p:sp>
      <p:pic>
        <p:nvPicPr>
          <p:cNvPr id="6" name="圖片 5" descr="Valentine's_Day_-_Love_hd_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924944"/>
            <a:ext cx="7704856" cy="393305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3"/>
          <p:cNvSpPr txBox="1">
            <a:spLocks noChangeArrowheads="1"/>
          </p:cNvSpPr>
          <p:nvPr/>
        </p:nvSpPr>
        <p:spPr bwMode="auto">
          <a:xfrm>
            <a:off x="1447800" y="0"/>
            <a:ext cx="6781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kumimoji="0" lang="en-US" altLang="zh-TW" sz="4000">
              <a:solidFill>
                <a:prstClr val="black"/>
              </a:solidFill>
              <a:latin typeface="文鼎粗黑－ＨＫ１" charset="0"/>
              <a:ea typeface="文鼎粗黑－ＨＫ１" charset="0"/>
              <a:cs typeface="文鼎粗黑－ＨＫ１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kumimoji="0" lang="en-US" altLang="zh-TW" sz="4000">
              <a:solidFill>
                <a:prstClr val="black"/>
              </a:solidFill>
              <a:latin typeface="細明體" charset="0"/>
              <a:ea typeface="細明體" charset="0"/>
              <a:cs typeface="細明體" charset="0"/>
            </a:endParaRP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kumimoji="0" lang="en-US" altLang="zh-TW" sz="40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539750" y="476250"/>
            <a:ext cx="860425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54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耶穌的愛點燃我，</a:t>
            </a:r>
            <a:endParaRPr kumimoji="0" lang="en-US" altLang="zh-TW" sz="5400">
              <a:solidFill>
                <a:prstClr val="black"/>
              </a:solidFill>
              <a:latin typeface="標楷體" charset="0"/>
              <a:ea typeface="標楷體" charset="0"/>
              <a:cs typeface="標楷體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54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心中熊熊愛火，</a:t>
            </a:r>
            <a:endParaRPr kumimoji="0" lang="en-US" altLang="zh-TW" sz="5400">
              <a:solidFill>
                <a:prstClr val="black"/>
              </a:solidFill>
              <a:latin typeface="標楷體" charset="0"/>
              <a:ea typeface="標楷體" charset="0"/>
              <a:cs typeface="標楷體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54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我們一起</a:t>
            </a:r>
            <a:r>
              <a:rPr kumimoji="0" lang="en-US" altLang="zh-TW" sz="54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 </a:t>
            </a:r>
            <a:r>
              <a:rPr kumimoji="0" lang="zh-TW" altLang="en-US" sz="54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向世界，活出愛。</a:t>
            </a:r>
            <a:endParaRPr kumimoji="0" lang="en-US" altLang="zh-TW" sz="5400">
              <a:solidFill>
                <a:prstClr val="black"/>
              </a:solidFill>
              <a:latin typeface="標楷體" charset="0"/>
              <a:ea typeface="標楷體" charset="0"/>
              <a:cs typeface="標楷體" charset="0"/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5867400" y="6211888"/>
            <a:ext cx="3276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1800" b="1" u="sng" dirty="0">
                <a:solidFill>
                  <a:prstClr val="black"/>
                </a:solidFill>
                <a:latin typeface="Calibri" charset="0"/>
              </a:rPr>
              <a:t>活出愛</a:t>
            </a:r>
            <a:r>
              <a:rPr kumimoji="0" lang="en-US" altLang="zh-TW" sz="1800" b="1" u="sng" dirty="0">
                <a:solidFill>
                  <a:prstClr val="black"/>
                </a:solidFill>
                <a:latin typeface="Calibri" charset="0"/>
              </a:rPr>
              <a:t>   	  </a:t>
            </a:r>
            <a:r>
              <a:rPr kumimoji="0" lang="en-US" altLang="zh-CN" sz="1800" b="1" u="sng" dirty="0" smtClean="0">
                <a:solidFill>
                  <a:prstClr val="black"/>
                </a:solidFill>
                <a:latin typeface="Calibri" charset="0"/>
              </a:rPr>
              <a:t>9</a:t>
            </a:r>
            <a:r>
              <a:rPr kumimoji="0" lang="en-US" altLang="zh-TW" sz="1800" b="1" u="sng" dirty="0" smtClean="0">
                <a:solidFill>
                  <a:prstClr val="black"/>
                </a:solidFill>
                <a:latin typeface="Calibri" charset="0"/>
              </a:rPr>
              <a:t>/</a:t>
            </a:r>
            <a:r>
              <a:rPr kumimoji="0" lang="en-US" altLang="zh-CN" sz="1800" b="1" u="sng" dirty="0" smtClean="0">
                <a:solidFill>
                  <a:prstClr val="black"/>
                </a:solidFill>
                <a:latin typeface="Calibri" charset="0"/>
              </a:rPr>
              <a:t>12</a:t>
            </a:r>
            <a:endParaRPr kumimoji="0" lang="en-US" altLang="zh-TW" sz="1800" b="1" u="sng" dirty="0">
              <a:solidFill>
                <a:prstClr val="black"/>
              </a:solidFill>
              <a:latin typeface="Calibri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1800" b="1" dirty="0">
                <a:solidFill>
                  <a:prstClr val="black"/>
                </a:solidFill>
                <a:latin typeface="Calibri" charset="0"/>
              </a:rPr>
              <a:t>幸福</a:t>
            </a:r>
            <a:r>
              <a:rPr kumimoji="0" lang="en-US" altLang="zh-TW" sz="1800" b="1" dirty="0">
                <a:solidFill>
                  <a:prstClr val="black"/>
                </a:solidFill>
                <a:latin typeface="Calibri" charset="0"/>
              </a:rPr>
              <a:t> – 11  </a:t>
            </a:r>
            <a:r>
              <a:rPr kumimoji="0" lang="zh-TW" altLang="en-US" sz="1800" b="1" dirty="0">
                <a:solidFill>
                  <a:prstClr val="black"/>
                </a:solidFill>
                <a:latin typeface="Calibri" charset="0"/>
              </a:rPr>
              <a:t>詞、曲：盛曉玫</a:t>
            </a:r>
            <a:endParaRPr kumimoji="0" lang="en-US" altLang="zh-TW" sz="1800" dirty="0">
              <a:solidFill>
                <a:prstClr val="black"/>
              </a:solidFill>
              <a:latin typeface="Calibri" charset="0"/>
            </a:endParaRPr>
          </a:p>
        </p:txBody>
      </p:sp>
      <p:pic>
        <p:nvPicPr>
          <p:cNvPr id="6" name="圖片 5" descr="Valentine's_Day_-_Love_hd_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924944"/>
            <a:ext cx="7704856" cy="393305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345487" cy="3914775"/>
          </a:xfrm>
        </p:spPr>
        <p:txBody>
          <a:bodyPr/>
          <a:lstStyle/>
          <a:p>
            <a:pPr marL="361950" indent="-361950" algn="ctr" defTabSz="966788" eaLnBrk="1" hangingPunct="1">
              <a:buFontTx/>
              <a:buNone/>
              <a:defRPr/>
            </a:pPr>
            <a:r>
              <a:rPr lang="zh-CN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aiti SC Regular"/>
                <a:ea typeface="宋体" charset="0"/>
                <a:cs typeface="Kaiti SC Regular"/>
              </a:rPr>
              <a:t>我以祷告来到你跟前</a:t>
            </a:r>
            <a:endParaRPr lang="en-CA" altLang="zh-CN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Kaiti SC Regular"/>
              <a:ea typeface="宋体" charset="0"/>
              <a:cs typeface="Kaiti SC Regular"/>
            </a:endParaRPr>
          </a:p>
          <a:p>
            <a:pPr marL="361950" indent="-361950" algn="ctr" defTabSz="966788" eaLnBrk="1" hangingPunct="1">
              <a:buFontTx/>
              <a:buNone/>
              <a:defRPr/>
            </a:pPr>
            <a:r>
              <a:rPr lang="zh-CN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aiti SC Regular"/>
                <a:ea typeface="宋体" charset="0"/>
                <a:cs typeface="Kaiti SC Regular"/>
              </a:rPr>
              <a:t>我要寻求你</a:t>
            </a:r>
          </a:p>
          <a:p>
            <a:pPr marL="361950" indent="-361950" algn="ctr" defTabSz="966788" eaLnBrk="1" hangingPunct="1">
              <a:buFontTx/>
              <a:buNone/>
              <a:defRPr/>
            </a:pPr>
            <a:r>
              <a:rPr lang="zh-CN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aiti SC Regular"/>
                <a:ea typeface="宋体" charset="0"/>
                <a:cs typeface="Kaiti SC Regular"/>
              </a:rPr>
              <a:t>我要站在破口之中</a:t>
            </a:r>
            <a:endParaRPr lang="en-CA" altLang="zh-CN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Kaiti SC Regular"/>
              <a:ea typeface="宋体" charset="0"/>
              <a:cs typeface="Kaiti SC Regular"/>
            </a:endParaRPr>
          </a:p>
          <a:p>
            <a:pPr marL="361950" indent="-361950" algn="ctr" defTabSz="966788" eaLnBrk="1" hangingPunct="1">
              <a:buFontTx/>
              <a:buNone/>
              <a:defRPr/>
            </a:pPr>
            <a:r>
              <a:rPr lang="zh-CN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aiti SC Regular"/>
                <a:ea typeface="宋体" charset="0"/>
                <a:cs typeface="Kaiti SC Regular"/>
              </a:rPr>
              <a:t>在那里我寻</a:t>
            </a:r>
            <a:r>
              <a:rPr lang="zh-CN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aiti SC Regular"/>
                <a:ea typeface="宋体" charset="0"/>
                <a:cs typeface="Kaiti SC Regular"/>
              </a:rPr>
              <a:t>求</a:t>
            </a:r>
            <a:r>
              <a:rPr lang="zh-CN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aiti SC Regular"/>
                <a:ea typeface="宋体" charset="0"/>
                <a:cs typeface="Kaiti SC Regular"/>
              </a:rPr>
              <a:t>你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201025" y="5786438"/>
            <a:ext cx="625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6493" tIns="43247" rIns="86493" bIns="43247">
            <a:spAutoFit/>
          </a:bodyPr>
          <a:lstStyle>
            <a:lvl1pPr defTabSz="865188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31800" defTabSz="8651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65188" defTabSz="8651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96988" defTabSz="8651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30375" defTabSz="8651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1875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6447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1019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5591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000" b="1" dirty="0" smtClean="0">
                <a:solidFill>
                  <a:srgbClr val="FFFFFF"/>
                </a:solidFill>
                <a:latin typeface="Times New Roman" charset="0"/>
              </a:rPr>
              <a:t>(1)</a:t>
            </a:r>
            <a:endParaRPr lang="en-US" sz="3000" b="1" dirty="0" smtClean="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3"/>
          <p:cNvSpPr txBox="1">
            <a:spLocks noChangeArrowheads="1"/>
          </p:cNvSpPr>
          <p:nvPr/>
        </p:nvSpPr>
        <p:spPr bwMode="auto">
          <a:xfrm>
            <a:off x="1447800" y="0"/>
            <a:ext cx="6781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kumimoji="0" lang="en-US" altLang="zh-TW" sz="4000">
              <a:solidFill>
                <a:prstClr val="black"/>
              </a:solidFill>
              <a:latin typeface="文鼎粗黑－ＨＫ１" charset="0"/>
              <a:ea typeface="文鼎粗黑－ＨＫ１" charset="0"/>
              <a:cs typeface="文鼎粗黑－ＨＫ１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kumimoji="0" lang="en-US" altLang="zh-TW" sz="4000">
              <a:solidFill>
                <a:prstClr val="black"/>
              </a:solidFill>
              <a:latin typeface="細明體" charset="0"/>
              <a:ea typeface="細明體" charset="0"/>
              <a:cs typeface="細明體" charset="0"/>
            </a:endParaRP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kumimoji="0" lang="en-US" altLang="zh-TW" sz="40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900113" y="404813"/>
            <a:ext cx="82438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54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耶穌的愛激勵我，</a:t>
            </a:r>
            <a:endParaRPr kumimoji="0" lang="en-US" altLang="zh-TW" sz="5400">
              <a:solidFill>
                <a:prstClr val="black"/>
              </a:solidFill>
              <a:latin typeface="標楷體" charset="0"/>
              <a:ea typeface="標楷體" charset="0"/>
              <a:cs typeface="標楷體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54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敞開我的生命，</a:t>
            </a:r>
            <a:endParaRPr kumimoji="0" lang="en-US" altLang="zh-TW" sz="5400">
              <a:solidFill>
                <a:prstClr val="black"/>
              </a:solidFill>
              <a:latin typeface="標楷體" charset="0"/>
              <a:ea typeface="標楷體" charset="0"/>
              <a:cs typeface="標楷體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54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讓自己成為別人祝福。</a:t>
            </a:r>
            <a:endParaRPr kumimoji="0" lang="en-US" altLang="zh-TW" sz="5400">
              <a:solidFill>
                <a:prstClr val="black"/>
              </a:solidFill>
              <a:latin typeface="標楷體" charset="0"/>
              <a:ea typeface="標楷體" charset="0"/>
              <a:cs typeface="標楷體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54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 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867400" y="6211888"/>
            <a:ext cx="3276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1800" b="1" u="sng" dirty="0">
                <a:solidFill>
                  <a:prstClr val="black"/>
                </a:solidFill>
                <a:latin typeface="Calibri" charset="0"/>
              </a:rPr>
              <a:t>活出愛</a:t>
            </a:r>
            <a:r>
              <a:rPr kumimoji="0" lang="en-US" altLang="zh-TW" sz="1800" b="1" u="sng" dirty="0">
                <a:solidFill>
                  <a:prstClr val="black"/>
                </a:solidFill>
                <a:latin typeface="Calibri" charset="0"/>
              </a:rPr>
              <a:t>   	  </a:t>
            </a:r>
            <a:r>
              <a:rPr kumimoji="0" lang="en-US" altLang="zh-CN" sz="1800" b="1" u="sng" dirty="0" smtClean="0">
                <a:solidFill>
                  <a:prstClr val="black"/>
                </a:solidFill>
                <a:latin typeface="Calibri" charset="0"/>
              </a:rPr>
              <a:t>10</a:t>
            </a:r>
            <a:r>
              <a:rPr kumimoji="0" lang="en-US" altLang="zh-TW" sz="1800" b="1" u="sng" dirty="0" smtClean="0">
                <a:solidFill>
                  <a:prstClr val="black"/>
                </a:solidFill>
                <a:latin typeface="Calibri" charset="0"/>
              </a:rPr>
              <a:t>/</a:t>
            </a:r>
            <a:r>
              <a:rPr kumimoji="0" lang="en-US" altLang="zh-CN" sz="1800" b="1" u="sng" dirty="0" smtClean="0">
                <a:solidFill>
                  <a:prstClr val="black"/>
                </a:solidFill>
                <a:latin typeface="Calibri" charset="0"/>
              </a:rPr>
              <a:t>12</a:t>
            </a:r>
            <a:endParaRPr kumimoji="0" lang="en-US" altLang="zh-TW" sz="1800" b="1" u="sng" dirty="0">
              <a:solidFill>
                <a:prstClr val="black"/>
              </a:solidFill>
              <a:latin typeface="Calibri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1800" b="1" dirty="0">
                <a:solidFill>
                  <a:prstClr val="black"/>
                </a:solidFill>
                <a:latin typeface="Calibri" charset="0"/>
              </a:rPr>
              <a:t>幸福</a:t>
            </a:r>
            <a:r>
              <a:rPr kumimoji="0" lang="en-US" altLang="zh-TW" sz="1800" b="1" dirty="0">
                <a:solidFill>
                  <a:prstClr val="black"/>
                </a:solidFill>
                <a:latin typeface="Calibri" charset="0"/>
              </a:rPr>
              <a:t> – 11  </a:t>
            </a:r>
            <a:r>
              <a:rPr kumimoji="0" lang="zh-TW" altLang="en-US" sz="1800" b="1" dirty="0">
                <a:solidFill>
                  <a:prstClr val="black"/>
                </a:solidFill>
                <a:latin typeface="Calibri" charset="0"/>
              </a:rPr>
              <a:t>詞、曲：盛曉玫</a:t>
            </a:r>
            <a:endParaRPr kumimoji="0" lang="en-US" altLang="zh-TW" sz="1800" dirty="0">
              <a:solidFill>
                <a:prstClr val="black"/>
              </a:solidFill>
              <a:latin typeface="Calibri" charset="0"/>
            </a:endParaRPr>
          </a:p>
        </p:txBody>
      </p:sp>
      <p:pic>
        <p:nvPicPr>
          <p:cNvPr id="6" name="圖片 5" descr="Valentine's_Day_-_Love_hd_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924944"/>
            <a:ext cx="7704856" cy="393305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3"/>
          <p:cNvSpPr txBox="1">
            <a:spLocks noChangeArrowheads="1"/>
          </p:cNvSpPr>
          <p:nvPr/>
        </p:nvSpPr>
        <p:spPr bwMode="auto">
          <a:xfrm>
            <a:off x="1447800" y="0"/>
            <a:ext cx="6781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kumimoji="0" lang="en-US" altLang="zh-TW" sz="4000">
              <a:solidFill>
                <a:prstClr val="black"/>
              </a:solidFill>
              <a:latin typeface="文鼎粗黑－ＨＫ１" charset="0"/>
              <a:ea typeface="文鼎粗黑－ＨＫ１" charset="0"/>
              <a:cs typeface="文鼎粗黑－ＨＫ１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kumimoji="0" lang="en-US" altLang="zh-TW" sz="4000">
              <a:solidFill>
                <a:prstClr val="black"/>
              </a:solidFill>
              <a:latin typeface="細明體" charset="0"/>
              <a:ea typeface="細明體" charset="0"/>
              <a:cs typeface="細明體" charset="0"/>
            </a:endParaRP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kumimoji="0" lang="en-US" altLang="zh-TW" sz="40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539750" y="476250"/>
            <a:ext cx="860425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54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耶穌的愛點燃我，</a:t>
            </a:r>
            <a:endParaRPr kumimoji="0" lang="en-US" altLang="zh-TW" sz="5400">
              <a:solidFill>
                <a:prstClr val="black"/>
              </a:solidFill>
              <a:latin typeface="標楷體" charset="0"/>
              <a:ea typeface="標楷體" charset="0"/>
              <a:cs typeface="標楷體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54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心中熊熊愛火，</a:t>
            </a:r>
            <a:endParaRPr kumimoji="0" lang="en-US" altLang="zh-TW" sz="5400">
              <a:solidFill>
                <a:prstClr val="black"/>
              </a:solidFill>
              <a:latin typeface="標楷體" charset="0"/>
              <a:ea typeface="標楷體" charset="0"/>
              <a:cs typeface="標楷體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54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我們一起</a:t>
            </a:r>
            <a:r>
              <a:rPr kumimoji="0" lang="en-US" altLang="zh-TW" sz="54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 </a:t>
            </a:r>
            <a:r>
              <a:rPr kumimoji="0" lang="zh-TW" altLang="en-US" sz="54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向世界，活出愛。</a:t>
            </a:r>
            <a:endParaRPr kumimoji="0" lang="en-US" altLang="zh-TW" sz="5400">
              <a:solidFill>
                <a:prstClr val="black"/>
              </a:solidFill>
              <a:latin typeface="標楷體" charset="0"/>
              <a:ea typeface="標楷體" charset="0"/>
              <a:cs typeface="標楷體" charset="0"/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5867400" y="6211888"/>
            <a:ext cx="3276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1800" b="1" u="sng" dirty="0">
                <a:solidFill>
                  <a:prstClr val="black"/>
                </a:solidFill>
                <a:latin typeface="Calibri" charset="0"/>
              </a:rPr>
              <a:t>活出愛</a:t>
            </a:r>
            <a:r>
              <a:rPr kumimoji="0" lang="en-US" altLang="zh-TW" sz="1800" b="1" u="sng" dirty="0">
                <a:solidFill>
                  <a:prstClr val="black"/>
                </a:solidFill>
                <a:latin typeface="Calibri" charset="0"/>
              </a:rPr>
              <a:t>   	  </a:t>
            </a:r>
            <a:r>
              <a:rPr kumimoji="0" lang="en-US" altLang="zh-CN" sz="1800" b="1" u="sng" dirty="0" smtClean="0">
                <a:solidFill>
                  <a:prstClr val="black"/>
                </a:solidFill>
                <a:latin typeface="Calibri" charset="0"/>
              </a:rPr>
              <a:t>11</a:t>
            </a:r>
            <a:r>
              <a:rPr kumimoji="0" lang="en-US" altLang="zh-TW" sz="1800" b="1" u="sng" dirty="0" smtClean="0">
                <a:solidFill>
                  <a:prstClr val="black"/>
                </a:solidFill>
                <a:latin typeface="Calibri" charset="0"/>
              </a:rPr>
              <a:t>/</a:t>
            </a:r>
            <a:r>
              <a:rPr kumimoji="0" lang="en-US" altLang="zh-CN" sz="1800" b="1" u="sng" dirty="0" smtClean="0">
                <a:solidFill>
                  <a:prstClr val="black"/>
                </a:solidFill>
                <a:latin typeface="Calibri" charset="0"/>
              </a:rPr>
              <a:t>12</a:t>
            </a:r>
            <a:endParaRPr kumimoji="0" lang="en-US" altLang="zh-TW" sz="1800" b="1" u="sng" dirty="0">
              <a:solidFill>
                <a:prstClr val="black"/>
              </a:solidFill>
              <a:latin typeface="Calibri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1800" b="1" dirty="0">
                <a:solidFill>
                  <a:prstClr val="black"/>
                </a:solidFill>
                <a:latin typeface="Calibri" charset="0"/>
              </a:rPr>
              <a:t>幸福</a:t>
            </a:r>
            <a:r>
              <a:rPr kumimoji="0" lang="en-US" altLang="zh-TW" sz="1800" b="1" dirty="0">
                <a:solidFill>
                  <a:prstClr val="black"/>
                </a:solidFill>
                <a:latin typeface="Calibri" charset="0"/>
              </a:rPr>
              <a:t> – 11  </a:t>
            </a:r>
            <a:r>
              <a:rPr kumimoji="0" lang="zh-TW" altLang="en-US" sz="1800" b="1" dirty="0">
                <a:solidFill>
                  <a:prstClr val="black"/>
                </a:solidFill>
                <a:latin typeface="Calibri" charset="0"/>
              </a:rPr>
              <a:t>詞、曲：盛曉玫</a:t>
            </a:r>
            <a:endParaRPr kumimoji="0" lang="en-US" altLang="zh-TW" sz="1800" dirty="0">
              <a:solidFill>
                <a:prstClr val="black"/>
              </a:solidFill>
              <a:latin typeface="Calibri" charset="0"/>
            </a:endParaRPr>
          </a:p>
        </p:txBody>
      </p:sp>
      <p:pic>
        <p:nvPicPr>
          <p:cNvPr id="6" name="圖片 5" descr="Valentine's_Day_-_Love_hd_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924944"/>
            <a:ext cx="7704856" cy="393305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1447800" y="0"/>
            <a:ext cx="6781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kumimoji="0" lang="en-US" altLang="zh-TW" sz="4000">
              <a:solidFill>
                <a:prstClr val="black"/>
              </a:solidFill>
              <a:latin typeface="文鼎粗黑－ＨＫ１" charset="0"/>
              <a:ea typeface="文鼎粗黑－ＨＫ１" charset="0"/>
              <a:cs typeface="文鼎粗黑－ＨＫ１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kumimoji="0" lang="en-US" altLang="zh-TW" sz="4000">
              <a:solidFill>
                <a:prstClr val="black"/>
              </a:solidFill>
              <a:latin typeface="細明體" charset="0"/>
              <a:ea typeface="細明體" charset="0"/>
              <a:cs typeface="細明體" charset="0"/>
            </a:endParaRP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kumimoji="0" lang="en-US" altLang="zh-TW" sz="40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250825" y="692150"/>
            <a:ext cx="88931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54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我們一起，</a:t>
            </a:r>
            <a:endParaRPr kumimoji="0" lang="en-US" altLang="zh-TW" sz="5400">
              <a:solidFill>
                <a:prstClr val="black"/>
              </a:solidFill>
              <a:latin typeface="標楷體" charset="0"/>
              <a:ea typeface="標楷體" charset="0"/>
              <a:cs typeface="標楷體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5400">
                <a:solidFill>
                  <a:prstClr val="black"/>
                </a:solidFill>
                <a:latin typeface="標楷體" charset="0"/>
                <a:ea typeface="標楷體" charset="0"/>
                <a:cs typeface="標楷體" charset="0"/>
              </a:rPr>
              <a:t>向世界，活出愛。</a:t>
            </a:r>
            <a:endParaRPr kumimoji="0" lang="en-US" altLang="zh-TW" sz="5400">
              <a:solidFill>
                <a:prstClr val="black"/>
              </a:solidFill>
              <a:latin typeface="標楷體" charset="0"/>
              <a:ea typeface="標楷體" charset="0"/>
              <a:cs typeface="標楷體" charset="0"/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5867400" y="6211888"/>
            <a:ext cx="3276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1800" b="1" u="sng" dirty="0">
                <a:solidFill>
                  <a:prstClr val="black"/>
                </a:solidFill>
                <a:latin typeface="Calibri" charset="0"/>
              </a:rPr>
              <a:t>活出愛</a:t>
            </a:r>
            <a:r>
              <a:rPr kumimoji="0" lang="en-US" altLang="zh-TW" sz="1800" b="1" u="sng" dirty="0">
                <a:solidFill>
                  <a:prstClr val="black"/>
                </a:solidFill>
                <a:latin typeface="Calibri" charset="0"/>
              </a:rPr>
              <a:t>   	  </a:t>
            </a:r>
            <a:r>
              <a:rPr kumimoji="0" lang="en-US" altLang="zh-CN" sz="1800" b="1" u="sng" dirty="0" smtClean="0">
                <a:solidFill>
                  <a:prstClr val="black"/>
                </a:solidFill>
                <a:latin typeface="Calibri" charset="0"/>
              </a:rPr>
              <a:t>12</a:t>
            </a:r>
            <a:r>
              <a:rPr kumimoji="0" lang="en-US" altLang="zh-TW" sz="1800" b="1" u="sng" dirty="0" smtClean="0">
                <a:solidFill>
                  <a:prstClr val="black"/>
                </a:solidFill>
                <a:latin typeface="Calibri" charset="0"/>
              </a:rPr>
              <a:t>/</a:t>
            </a:r>
            <a:r>
              <a:rPr kumimoji="0" lang="en-US" altLang="zh-CN" sz="1800" b="1" u="sng" dirty="0" smtClean="0">
                <a:solidFill>
                  <a:prstClr val="black"/>
                </a:solidFill>
                <a:latin typeface="Calibri" charset="0"/>
              </a:rPr>
              <a:t>12</a:t>
            </a:r>
            <a:endParaRPr kumimoji="0" lang="en-US" altLang="zh-TW" sz="1800" b="1" u="sng" dirty="0">
              <a:solidFill>
                <a:prstClr val="black"/>
              </a:solidFill>
              <a:latin typeface="Calibri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1800" b="1" dirty="0">
                <a:solidFill>
                  <a:prstClr val="black"/>
                </a:solidFill>
                <a:latin typeface="Calibri" charset="0"/>
              </a:rPr>
              <a:t>幸福</a:t>
            </a:r>
            <a:r>
              <a:rPr kumimoji="0" lang="en-US" altLang="zh-TW" sz="1800" b="1" dirty="0">
                <a:solidFill>
                  <a:prstClr val="black"/>
                </a:solidFill>
                <a:latin typeface="Calibri" charset="0"/>
              </a:rPr>
              <a:t> – 11  </a:t>
            </a:r>
            <a:r>
              <a:rPr kumimoji="0" lang="zh-TW" altLang="en-US" sz="1800" b="1" dirty="0">
                <a:solidFill>
                  <a:prstClr val="black"/>
                </a:solidFill>
                <a:latin typeface="Calibri" charset="0"/>
              </a:rPr>
              <a:t>詞、曲：盛曉玫</a:t>
            </a:r>
            <a:endParaRPr kumimoji="0" lang="en-US" altLang="zh-TW" sz="1800" dirty="0">
              <a:solidFill>
                <a:prstClr val="black"/>
              </a:solidFill>
              <a:latin typeface="Calibri" charset="0"/>
            </a:endParaRPr>
          </a:p>
        </p:txBody>
      </p:sp>
      <p:pic>
        <p:nvPicPr>
          <p:cNvPr id="6" name="圖片 5" descr="Valentine's_Day_-_Love_hd_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924944"/>
            <a:ext cx="7704856" cy="393305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52600" y="2057400"/>
            <a:ext cx="5791200" cy="7620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algn="l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80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恩 典 之 路</a:t>
            </a:r>
            <a:r>
              <a:rPr lang="en-CA" altLang="zh-CN" sz="80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/>
            </a:r>
            <a:br>
              <a:rPr lang="en-CA" altLang="zh-CN" sz="80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</a:br>
            <a:endParaRPr lang="zh-CN" altLang="en-US" sz="8000" dirty="0">
              <a:effectLst>
                <a:glow rad="63500">
                  <a:schemeClr val="bg1">
                    <a:alpha val="61000"/>
                  </a:schemeClr>
                </a:glow>
              </a:effectLst>
              <a:latin typeface="黑体" pitchFamily="49" charset="-122"/>
              <a:ea typeface="黑体" pitchFamily="49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5400" y="3352800"/>
            <a:ext cx="5943600" cy="19050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CA" sz="40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诗篇</a:t>
            </a:r>
            <a:r>
              <a:rPr lang="en-CA" altLang="zh-CN" sz="40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23:3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000" dirty="0" smtClean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他使我</a:t>
            </a:r>
            <a:r>
              <a:rPr lang="zh-CN" altLang="en-US" sz="40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的灵</a:t>
            </a:r>
            <a:r>
              <a:rPr lang="zh-CN" altLang="en-US" sz="4000" dirty="0" smtClean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魂苏醒，</a:t>
            </a:r>
            <a:endParaRPr lang="en-CA" altLang="zh-CN" sz="4000" dirty="0" smtClean="0">
              <a:effectLst>
                <a:glow rad="63500">
                  <a:schemeClr val="bg1">
                    <a:alpha val="61000"/>
                  </a:schemeClr>
                </a:glow>
              </a:effectLst>
              <a:latin typeface="黑体" pitchFamily="49" charset="-122"/>
              <a:ea typeface="黑体" pitchFamily="49" charset="-122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000" dirty="0" smtClean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为</a:t>
            </a:r>
            <a:r>
              <a:rPr lang="zh-CN" altLang="en-US" sz="40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自己的名引导我走义路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32766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你是我的主</a:t>
            </a:r>
            <a:r>
              <a:rPr lang="en-US" altLang="zh-TW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 </a:t>
            </a:r>
            <a:r>
              <a:rPr lang="zh-TW" altLang="en-US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引我走</a:t>
            </a:r>
            <a:r>
              <a:rPr lang="zh-CN" altLang="en-US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正义</a:t>
            </a:r>
            <a:r>
              <a:rPr lang="zh-TW" altLang="en-US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路</a:t>
            </a:r>
            <a:r>
              <a:rPr lang="en-US" altLang="zh-TW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/>
            </a:r>
            <a:br>
              <a:rPr lang="en-US" altLang="zh-TW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</a:br>
            <a:r>
              <a:rPr lang="zh-TW" altLang="en-US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高山或低谷</a:t>
            </a:r>
            <a:r>
              <a:rPr lang="en-US" altLang="zh-TW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 </a:t>
            </a:r>
            <a:r>
              <a:rPr lang="zh-TW" altLang="en-US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都是你在</a:t>
            </a:r>
            <a:r>
              <a:rPr lang="zh-CN" altLang="en-US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保护</a:t>
            </a:r>
            <a:endParaRPr lang="en-US" altLang="zh-TW" sz="4800" dirty="0">
              <a:effectLst>
                <a:glow rad="63500">
                  <a:schemeClr val="bg1">
                    <a:alpha val="61000"/>
                  </a:schemeClr>
                </a:glow>
              </a:effectLst>
              <a:latin typeface="黑体" pitchFamily="49" charset="-122"/>
              <a:ea typeface="黑体" pitchFamily="49" charset="-122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万</a:t>
            </a:r>
            <a:r>
              <a:rPr lang="zh-TW" altLang="en-US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人中唯</a:t>
            </a:r>
            <a:r>
              <a:rPr lang="zh-CN" altLang="en-US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独</a:t>
            </a:r>
            <a:r>
              <a:rPr lang="en-US" altLang="zh-CN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 </a:t>
            </a:r>
            <a:r>
              <a:rPr lang="zh-TW" altLang="en-US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你</a:t>
            </a:r>
            <a:r>
              <a:rPr lang="zh-CN" altLang="en-US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爱我认识</a:t>
            </a:r>
            <a:r>
              <a:rPr lang="zh-TW" altLang="en-US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我</a:t>
            </a:r>
            <a:r>
              <a:rPr lang="en-US" altLang="zh-TW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/>
            </a:r>
            <a:br>
              <a:rPr lang="en-US" altLang="zh-TW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</a:br>
            <a:r>
              <a:rPr lang="zh-CN" altLang="en-US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永远不变的应许 这一生都是祝福</a:t>
            </a:r>
            <a:endParaRPr lang="en-US" altLang="zh-CN" sz="4800" dirty="0">
              <a:effectLst>
                <a:glow rad="63500">
                  <a:schemeClr val="bg1">
                    <a:alpha val="61000"/>
                  </a:schemeClr>
                </a:glow>
              </a:effectLst>
              <a:latin typeface="黑体" pitchFamily="49" charset="-122"/>
              <a:ea typeface="黑体" pitchFamily="49" charset="-122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CN" altLang="en-US" sz="48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524000"/>
            <a:ext cx="9067800" cy="2163763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800" dirty="0" smtClean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一步又一步</a:t>
            </a:r>
            <a:r>
              <a:rPr lang="en-US" altLang="zh-CN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 </a:t>
            </a:r>
            <a:r>
              <a:rPr lang="zh-CN" altLang="en-US" sz="4800" dirty="0" smtClean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这是恩典之路</a:t>
            </a:r>
            <a:endParaRPr lang="en-US" altLang="zh-CN" sz="4800" dirty="0" smtClean="0">
              <a:effectLst>
                <a:glow rad="63500">
                  <a:schemeClr val="bg1">
                    <a:alpha val="61000"/>
                  </a:schemeClr>
                </a:glow>
              </a:effectLst>
              <a:latin typeface="黑体" pitchFamily="49" charset="-122"/>
              <a:ea typeface="黑体" pitchFamily="49" charset="-122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800" dirty="0" smtClean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你爱 你手</a:t>
            </a:r>
            <a:r>
              <a:rPr lang="en-US" altLang="zh-CN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 </a:t>
            </a:r>
            <a:r>
              <a:rPr lang="zh-CN" altLang="en-US" sz="4800" dirty="0" smtClean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将我紧紧抓住</a:t>
            </a:r>
            <a:endParaRPr lang="en-US" altLang="zh-CN" sz="4800" dirty="0" smtClean="0">
              <a:effectLst>
                <a:glow rad="63500">
                  <a:schemeClr val="bg1">
                    <a:alpha val="61000"/>
                  </a:schemeClr>
                </a:glow>
              </a:effectLst>
              <a:latin typeface="黑体" pitchFamily="49" charset="-122"/>
              <a:ea typeface="黑体" pitchFamily="49" charset="-122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一步又一</a:t>
            </a:r>
            <a:r>
              <a:rPr lang="zh-CN" altLang="en-US" sz="4800" dirty="0" smtClean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步</a:t>
            </a:r>
            <a:r>
              <a:rPr lang="en-US" altLang="zh-CN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 </a:t>
            </a:r>
            <a:r>
              <a:rPr lang="zh-CN" altLang="en-US" sz="4800" dirty="0" smtClean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这是盼望之路</a:t>
            </a:r>
            <a:endParaRPr lang="en-US" altLang="zh-CN" sz="4800" dirty="0" smtClean="0">
              <a:effectLst>
                <a:glow rad="63500">
                  <a:schemeClr val="bg1">
                    <a:alpha val="61000"/>
                  </a:schemeClr>
                </a:glow>
              </a:effectLst>
              <a:latin typeface="黑体" pitchFamily="49" charset="-122"/>
              <a:ea typeface="黑体" pitchFamily="49" charset="-122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800" dirty="0" smtClean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你爱 你手</a:t>
            </a:r>
            <a:r>
              <a:rPr lang="en-US" altLang="zh-CN" sz="4800" dirty="0" smtClean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 </a:t>
            </a:r>
            <a:r>
              <a:rPr lang="zh-CN" altLang="en-US" sz="4800" dirty="0" smtClean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牵引我走这人生路</a:t>
            </a:r>
            <a:endParaRPr lang="zh-CN" altLang="en-US" sz="4800" dirty="0">
              <a:effectLst>
                <a:glow rad="63500">
                  <a:schemeClr val="bg1">
                    <a:alpha val="61000"/>
                  </a:schemeClr>
                </a:glow>
              </a:effectLst>
              <a:latin typeface="黑体" pitchFamily="49" charset="-122"/>
              <a:ea typeface="黑体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32766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你是我的主</a:t>
            </a:r>
            <a:r>
              <a:rPr lang="en-US" altLang="zh-TW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 </a:t>
            </a:r>
            <a:r>
              <a:rPr lang="zh-TW" altLang="en-US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引我走</a:t>
            </a:r>
            <a:r>
              <a:rPr lang="zh-CN" altLang="en-US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正义</a:t>
            </a:r>
            <a:r>
              <a:rPr lang="zh-TW" altLang="en-US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路</a:t>
            </a:r>
            <a:r>
              <a:rPr lang="en-US" altLang="zh-TW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/>
            </a:r>
            <a:br>
              <a:rPr lang="en-US" altLang="zh-TW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</a:br>
            <a:r>
              <a:rPr lang="zh-TW" altLang="en-US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高山或低谷</a:t>
            </a:r>
            <a:r>
              <a:rPr lang="en-US" altLang="zh-TW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 </a:t>
            </a:r>
            <a:r>
              <a:rPr lang="zh-TW" altLang="en-US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都是你在</a:t>
            </a:r>
            <a:r>
              <a:rPr lang="zh-CN" altLang="en-US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保护</a:t>
            </a:r>
            <a:endParaRPr lang="en-US" altLang="zh-TW" sz="4800" dirty="0">
              <a:effectLst>
                <a:glow rad="63500">
                  <a:schemeClr val="bg1">
                    <a:alpha val="61000"/>
                  </a:schemeClr>
                </a:glow>
              </a:effectLst>
              <a:latin typeface="黑体" pitchFamily="49" charset="-122"/>
              <a:ea typeface="黑体" pitchFamily="49" charset="-122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万</a:t>
            </a:r>
            <a:r>
              <a:rPr lang="zh-TW" altLang="en-US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人中唯</a:t>
            </a:r>
            <a:r>
              <a:rPr lang="zh-CN" altLang="en-US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独</a:t>
            </a:r>
            <a:r>
              <a:rPr lang="en-US" altLang="zh-CN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 </a:t>
            </a:r>
            <a:r>
              <a:rPr lang="zh-TW" altLang="en-US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你</a:t>
            </a:r>
            <a:r>
              <a:rPr lang="zh-CN" altLang="en-US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爱我认识</a:t>
            </a:r>
            <a:r>
              <a:rPr lang="zh-TW" altLang="en-US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我</a:t>
            </a:r>
            <a:r>
              <a:rPr lang="en-US" altLang="zh-TW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/>
            </a:r>
            <a:br>
              <a:rPr lang="en-US" altLang="zh-TW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</a:br>
            <a:r>
              <a:rPr lang="zh-CN" altLang="en-US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永远不变的应许 这一生都是祝福</a:t>
            </a:r>
            <a:endParaRPr lang="en-US" altLang="zh-CN" sz="4800" dirty="0">
              <a:effectLst>
                <a:glow rad="63500">
                  <a:schemeClr val="bg1">
                    <a:alpha val="61000"/>
                  </a:schemeClr>
                </a:glow>
              </a:effectLst>
              <a:latin typeface="黑体" pitchFamily="49" charset="-122"/>
              <a:ea typeface="黑体" pitchFamily="49" charset="-122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CN" altLang="en-US" sz="48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524000"/>
            <a:ext cx="9067800" cy="2163763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800" dirty="0" smtClean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一步又一步</a:t>
            </a:r>
            <a:r>
              <a:rPr lang="en-US" altLang="zh-CN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 </a:t>
            </a:r>
            <a:r>
              <a:rPr lang="zh-CN" altLang="en-US" sz="4800" dirty="0" smtClean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这是恩典之路</a:t>
            </a:r>
            <a:endParaRPr lang="en-US" altLang="zh-CN" sz="4800" dirty="0" smtClean="0">
              <a:effectLst>
                <a:glow rad="63500">
                  <a:schemeClr val="bg1">
                    <a:alpha val="61000"/>
                  </a:schemeClr>
                </a:glow>
              </a:effectLst>
              <a:latin typeface="黑体" pitchFamily="49" charset="-122"/>
              <a:ea typeface="黑体" pitchFamily="49" charset="-122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800" dirty="0" smtClean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你爱 你手</a:t>
            </a:r>
            <a:r>
              <a:rPr lang="en-US" altLang="zh-CN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 </a:t>
            </a:r>
            <a:r>
              <a:rPr lang="zh-CN" altLang="en-US" sz="4800" dirty="0" smtClean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将我紧紧抓住</a:t>
            </a:r>
            <a:endParaRPr lang="en-US" altLang="zh-CN" sz="4800" dirty="0" smtClean="0">
              <a:effectLst>
                <a:glow rad="63500">
                  <a:schemeClr val="bg1">
                    <a:alpha val="61000"/>
                  </a:schemeClr>
                </a:glow>
              </a:effectLst>
              <a:latin typeface="黑体" pitchFamily="49" charset="-122"/>
              <a:ea typeface="黑体" pitchFamily="49" charset="-122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一步又一</a:t>
            </a:r>
            <a:r>
              <a:rPr lang="zh-CN" altLang="en-US" sz="4800" dirty="0" smtClean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步</a:t>
            </a:r>
            <a:r>
              <a:rPr lang="en-US" altLang="zh-CN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 </a:t>
            </a:r>
            <a:r>
              <a:rPr lang="zh-CN" altLang="en-US" sz="4800" dirty="0" smtClean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这是盼望之路</a:t>
            </a:r>
            <a:endParaRPr lang="en-US" altLang="zh-CN" sz="4800" dirty="0" smtClean="0">
              <a:effectLst>
                <a:glow rad="63500">
                  <a:schemeClr val="bg1">
                    <a:alpha val="61000"/>
                  </a:schemeClr>
                </a:glow>
              </a:effectLst>
              <a:latin typeface="黑体" pitchFamily="49" charset="-122"/>
              <a:ea typeface="黑体" pitchFamily="49" charset="-122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800" dirty="0" smtClean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你爱 你手</a:t>
            </a:r>
            <a:r>
              <a:rPr lang="en-US" altLang="zh-CN" sz="4800" dirty="0" smtClean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 </a:t>
            </a:r>
            <a:r>
              <a:rPr lang="zh-CN" altLang="en-US" sz="4800" dirty="0" smtClean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牵引我走这人生路</a:t>
            </a:r>
            <a:endParaRPr lang="zh-CN" altLang="en-US" sz="4800" dirty="0">
              <a:effectLst>
                <a:glow rad="63500">
                  <a:schemeClr val="bg1">
                    <a:alpha val="61000"/>
                  </a:schemeClr>
                </a:glow>
              </a:effectLst>
              <a:latin typeface="黑体" pitchFamily="49" charset="-122"/>
              <a:ea typeface="黑体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524000"/>
            <a:ext cx="9067800" cy="2163763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800" dirty="0" smtClean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一步又一步</a:t>
            </a:r>
            <a:r>
              <a:rPr lang="en-US" altLang="zh-CN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 </a:t>
            </a:r>
            <a:r>
              <a:rPr lang="zh-CN" altLang="en-US" sz="4800" dirty="0" smtClean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这是恩典之路</a:t>
            </a:r>
            <a:endParaRPr lang="en-US" altLang="zh-CN" sz="4800" dirty="0" smtClean="0">
              <a:effectLst>
                <a:glow rad="63500">
                  <a:schemeClr val="bg1">
                    <a:alpha val="61000"/>
                  </a:schemeClr>
                </a:glow>
              </a:effectLst>
              <a:latin typeface="黑体" pitchFamily="49" charset="-122"/>
              <a:ea typeface="黑体" pitchFamily="49" charset="-122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800" dirty="0" smtClean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你爱 你手</a:t>
            </a:r>
            <a:r>
              <a:rPr lang="en-US" altLang="zh-CN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 </a:t>
            </a:r>
            <a:r>
              <a:rPr lang="zh-CN" altLang="en-US" sz="4800" dirty="0" smtClean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将我紧紧抓住</a:t>
            </a:r>
            <a:endParaRPr lang="en-US" altLang="zh-CN" sz="4800" dirty="0" smtClean="0">
              <a:effectLst>
                <a:glow rad="63500">
                  <a:schemeClr val="bg1">
                    <a:alpha val="61000"/>
                  </a:schemeClr>
                </a:glow>
              </a:effectLst>
              <a:latin typeface="黑体" pitchFamily="49" charset="-122"/>
              <a:ea typeface="黑体" pitchFamily="49" charset="-122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一步又一</a:t>
            </a:r>
            <a:r>
              <a:rPr lang="zh-CN" altLang="en-US" sz="4800" dirty="0" smtClean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步</a:t>
            </a:r>
            <a:r>
              <a:rPr lang="en-US" altLang="zh-CN" sz="4800" dirty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 </a:t>
            </a:r>
            <a:r>
              <a:rPr lang="zh-CN" altLang="en-US" sz="4800" dirty="0" smtClean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这是盼望之路</a:t>
            </a:r>
            <a:endParaRPr lang="en-US" altLang="zh-CN" sz="4800" dirty="0" smtClean="0">
              <a:effectLst>
                <a:glow rad="63500">
                  <a:schemeClr val="bg1">
                    <a:alpha val="61000"/>
                  </a:schemeClr>
                </a:glow>
              </a:effectLst>
              <a:latin typeface="黑体" pitchFamily="49" charset="-122"/>
              <a:ea typeface="黑体" pitchFamily="49" charset="-122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800" dirty="0" smtClean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你爱 你手</a:t>
            </a:r>
            <a:r>
              <a:rPr lang="en-US" altLang="zh-CN" sz="4800" dirty="0" smtClean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 </a:t>
            </a:r>
            <a:r>
              <a:rPr lang="zh-CN" altLang="en-US" sz="4800" dirty="0" smtClean="0">
                <a:effectLst>
                  <a:glow rad="63500">
                    <a:schemeClr val="bg1">
                      <a:alpha val="61000"/>
                    </a:schemeClr>
                  </a:glow>
                </a:effectLst>
                <a:latin typeface="黑体" pitchFamily="49" charset="-122"/>
                <a:ea typeface="黑体" pitchFamily="49" charset="-122"/>
                <a:cs typeface="+mn-cs"/>
              </a:rPr>
              <a:t>牵引我走这人生路</a:t>
            </a:r>
            <a:endParaRPr lang="zh-CN" altLang="en-US" sz="4800" dirty="0">
              <a:effectLst>
                <a:glow rad="63500">
                  <a:schemeClr val="bg1">
                    <a:alpha val="61000"/>
                  </a:schemeClr>
                </a:glow>
              </a:effectLst>
              <a:latin typeface="黑体" pitchFamily="49" charset="-122"/>
              <a:ea typeface="黑体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853487" cy="4286250"/>
          </a:xfrm>
        </p:spPr>
        <p:txBody>
          <a:bodyPr/>
          <a:lstStyle/>
          <a:p>
            <a:pPr marL="361950" indent="-361950" algn="ctr" defTabSz="966788" eaLnBrk="1" hangingPunct="1">
              <a:buFontTx/>
              <a:buNone/>
              <a:defRPr/>
            </a:pPr>
            <a:r>
              <a:rPr lang="zh-CN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aiti SC Regular"/>
                <a:ea typeface="宋体" charset="0"/>
                <a:cs typeface="Kaiti SC Regular"/>
              </a:rPr>
              <a:t>每一次我祷告 我摇动你的手</a:t>
            </a:r>
          </a:p>
          <a:p>
            <a:pPr marL="361950" indent="-361950" algn="ctr" defTabSz="966788" eaLnBrk="1" hangingPunct="1">
              <a:buFontTx/>
              <a:buNone/>
              <a:defRPr/>
            </a:pPr>
            <a:r>
              <a:rPr lang="zh-CN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aiti SC Regular"/>
                <a:ea typeface="宋体" charset="0"/>
                <a:cs typeface="Kaiti SC Regular"/>
              </a:rPr>
              <a:t>祷告做的事 我的手不能做</a:t>
            </a:r>
          </a:p>
          <a:p>
            <a:pPr marL="361950" indent="-361950" algn="ctr" defTabSz="966788" eaLnBrk="1" hangingPunct="1">
              <a:buFontTx/>
              <a:buNone/>
              <a:defRPr/>
            </a:pPr>
            <a:r>
              <a:rPr lang="zh-CN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aiti SC Regular"/>
                <a:ea typeface="宋体" charset="0"/>
                <a:cs typeface="Kaiti SC Regular"/>
              </a:rPr>
              <a:t>每一次我祷告 大山被挪移</a:t>
            </a:r>
          </a:p>
          <a:p>
            <a:pPr marL="361950" indent="-361950" algn="ctr" defTabSz="966788" eaLnBrk="1" hangingPunct="1">
              <a:buFontTx/>
              <a:buNone/>
              <a:defRPr/>
            </a:pPr>
            <a:r>
              <a:rPr lang="zh-CN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aiti SC Regular"/>
                <a:ea typeface="宋体" charset="0"/>
                <a:cs typeface="Kaiti SC Regular"/>
              </a:rPr>
              <a:t>道路被铺平 使列国归向你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201025" y="5786438"/>
            <a:ext cx="625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6493" tIns="43247" rIns="86493" bIns="43247">
            <a:spAutoFit/>
          </a:bodyPr>
          <a:lstStyle>
            <a:lvl1pPr defTabSz="865188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31800" defTabSz="8651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65188" defTabSz="8651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96988" defTabSz="8651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30375" defTabSz="8651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1875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6447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1019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5591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000" b="1" smtClean="0">
                <a:solidFill>
                  <a:srgbClr val="FFFFFF"/>
                </a:solidFill>
                <a:latin typeface="Times New Roman" charset="0"/>
              </a:rPr>
              <a:t>(1)</a:t>
            </a:r>
            <a:endParaRPr lang="en-US" sz="3000" b="1" smtClean="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45488" cy="2919412"/>
          </a:xfrm>
        </p:spPr>
        <p:txBody>
          <a:bodyPr/>
          <a:lstStyle/>
          <a:p>
            <a:pPr marL="361950" indent="-361950" algn="ctr" defTabSz="966788" eaLnBrk="1" hangingPunct="1">
              <a:buFontTx/>
              <a:buNone/>
              <a:defRPr/>
            </a:pPr>
            <a:r>
              <a:rPr lang="zh-CN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aiti SC Regular"/>
                <a:ea typeface="宋体" charset="0"/>
                <a:cs typeface="Kaiti SC Regular"/>
              </a:rPr>
              <a:t>主我是软弱及无助</a:t>
            </a:r>
            <a:endParaRPr lang="en-CA" altLang="zh-CN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Kaiti SC Regular"/>
              <a:ea typeface="宋体" charset="0"/>
              <a:cs typeface="Kaiti SC Regular"/>
            </a:endParaRPr>
          </a:p>
          <a:p>
            <a:pPr marL="361950" indent="-361950" algn="ctr" defTabSz="966788" eaLnBrk="1" hangingPunct="1">
              <a:buFontTx/>
              <a:buNone/>
              <a:defRPr/>
            </a:pPr>
            <a:r>
              <a:rPr lang="zh-CN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aiti SC Regular"/>
                <a:ea typeface="宋体" charset="0"/>
                <a:cs typeface="Kaiti SC Regular"/>
              </a:rPr>
              <a:t>你却是我的力量</a:t>
            </a:r>
          </a:p>
          <a:p>
            <a:pPr marL="361950" indent="-361950" algn="ctr" defTabSz="966788" eaLnBrk="1" hangingPunct="1">
              <a:buFontTx/>
              <a:buNone/>
              <a:defRPr/>
            </a:pPr>
            <a:r>
              <a:rPr lang="zh-CN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aiti SC Regular"/>
                <a:ea typeface="宋体" charset="0"/>
                <a:cs typeface="Kaiti SC Regular"/>
              </a:rPr>
              <a:t>以你亲切的手引导我</a:t>
            </a:r>
            <a:endParaRPr lang="en-CA" altLang="zh-CN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Kaiti SC Regular"/>
              <a:ea typeface="宋体" charset="0"/>
              <a:cs typeface="Kaiti SC Regular"/>
            </a:endParaRPr>
          </a:p>
          <a:p>
            <a:pPr marL="361950" indent="-361950" algn="ctr" defTabSz="966788" eaLnBrk="1" hangingPunct="1">
              <a:buFontTx/>
              <a:buNone/>
              <a:defRPr/>
            </a:pPr>
            <a:r>
              <a:rPr lang="zh-CN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aiti SC Regular"/>
                <a:ea typeface="宋体" charset="0"/>
                <a:cs typeface="Kaiti SC Regular"/>
              </a:rPr>
              <a:t>那就是我的得胜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201025" y="5715000"/>
            <a:ext cx="625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>
            <a:lvl1pPr defTabSz="865188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31800" defTabSz="8651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65188" defTabSz="8651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96988" defTabSz="8651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30375" defTabSz="8651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1875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6447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1019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5591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000" b="1" smtClean="0">
                <a:solidFill>
                  <a:srgbClr val="FFFFFF"/>
                </a:solidFill>
                <a:latin typeface="Times New Roman" charset="0"/>
              </a:rPr>
              <a:t>(2)</a:t>
            </a:r>
            <a:endParaRPr lang="en-US" sz="3000" b="1" smtClean="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3999" cy="4857750"/>
          </a:xfrm>
        </p:spPr>
        <p:txBody>
          <a:bodyPr/>
          <a:lstStyle/>
          <a:p>
            <a:pPr marL="361950" indent="-361950" algn="ctr" defTabSz="966788" eaLnBrk="1" hangingPunct="1">
              <a:buFontTx/>
              <a:buNone/>
              <a:defRPr/>
            </a:pPr>
            <a:r>
              <a:rPr lang="zh-CN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aiti SC Regular"/>
                <a:ea typeface="宋体" charset="0"/>
                <a:cs typeface="Kaiti SC Regular"/>
              </a:rPr>
              <a:t>每一次我祷告 我摇动你的手</a:t>
            </a:r>
          </a:p>
          <a:p>
            <a:pPr marL="361950" indent="-361950" algn="ctr" defTabSz="966788" eaLnBrk="1" hangingPunct="1">
              <a:buFontTx/>
              <a:buNone/>
              <a:defRPr/>
            </a:pPr>
            <a:r>
              <a:rPr lang="zh-CN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aiti SC Regular"/>
                <a:ea typeface="宋体" charset="0"/>
                <a:cs typeface="Kaiti SC Regular"/>
              </a:rPr>
              <a:t>祷告做的事 我的手不能做</a:t>
            </a:r>
          </a:p>
          <a:p>
            <a:pPr marL="361950" indent="-361950" algn="ctr" defTabSz="966788" eaLnBrk="1" hangingPunct="1">
              <a:buFontTx/>
              <a:buNone/>
              <a:defRPr/>
            </a:pPr>
            <a:r>
              <a:rPr lang="zh-CN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aiti SC Regular"/>
                <a:ea typeface="宋体" charset="0"/>
                <a:cs typeface="Kaiti SC Regular"/>
              </a:rPr>
              <a:t>每一次我祷告 大山被挪移</a:t>
            </a:r>
          </a:p>
          <a:p>
            <a:pPr marL="361950" indent="-361950" algn="ctr" defTabSz="966788" eaLnBrk="1" hangingPunct="1">
              <a:buFontTx/>
              <a:buNone/>
              <a:defRPr/>
            </a:pPr>
            <a:r>
              <a:rPr lang="zh-CN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aiti SC Regular"/>
                <a:ea typeface="宋体" charset="0"/>
                <a:cs typeface="Kaiti SC Regular"/>
              </a:rPr>
              <a:t>道路被铺平 使列国归向你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201025" y="5715000"/>
            <a:ext cx="625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>
            <a:lvl1pPr defTabSz="865188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31800" defTabSz="8651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65188" defTabSz="8651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96988" defTabSz="8651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30375" defTabSz="8651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1875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6447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1019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5591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000" b="1" smtClean="0">
                <a:solidFill>
                  <a:srgbClr val="FFFFFF"/>
                </a:solidFill>
                <a:latin typeface="Times New Roman" charset="0"/>
              </a:rPr>
              <a:t>(2)</a:t>
            </a:r>
            <a:endParaRPr lang="en-US" sz="3000" b="1" smtClean="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3999" cy="4857750"/>
          </a:xfrm>
        </p:spPr>
        <p:txBody>
          <a:bodyPr/>
          <a:lstStyle/>
          <a:p>
            <a:pPr marL="361950" indent="-361950" algn="ctr" defTabSz="966788" eaLnBrk="1" hangingPunct="1">
              <a:buFontTx/>
              <a:buNone/>
              <a:defRPr/>
            </a:pPr>
            <a:r>
              <a:rPr lang="zh-CN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aiti SC Regular"/>
                <a:ea typeface="宋体" charset="0"/>
                <a:cs typeface="Kaiti SC Regular"/>
              </a:rPr>
              <a:t>每一次我祷告 我摇动你的手</a:t>
            </a:r>
          </a:p>
          <a:p>
            <a:pPr marL="361950" indent="-361950" algn="ctr" defTabSz="966788" eaLnBrk="1" hangingPunct="1">
              <a:buFontTx/>
              <a:buNone/>
              <a:defRPr/>
            </a:pPr>
            <a:r>
              <a:rPr lang="zh-CN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aiti SC Regular"/>
                <a:ea typeface="宋体" charset="0"/>
                <a:cs typeface="Kaiti SC Regular"/>
              </a:rPr>
              <a:t>祷告做的事 我的手不能做</a:t>
            </a:r>
          </a:p>
          <a:p>
            <a:pPr marL="361950" indent="-361950" algn="ctr" defTabSz="966788" eaLnBrk="1" hangingPunct="1">
              <a:buFontTx/>
              <a:buNone/>
              <a:defRPr/>
            </a:pPr>
            <a:r>
              <a:rPr lang="zh-CN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aiti SC Regular"/>
                <a:ea typeface="宋体" charset="0"/>
                <a:cs typeface="Kaiti SC Regular"/>
              </a:rPr>
              <a:t>每一次我祷告 大山被挪移</a:t>
            </a:r>
          </a:p>
          <a:p>
            <a:pPr marL="361950" indent="-361950" algn="ctr" defTabSz="966788" eaLnBrk="1" hangingPunct="1">
              <a:buFontTx/>
              <a:buNone/>
              <a:defRPr/>
            </a:pPr>
            <a:r>
              <a:rPr lang="zh-CN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aiti SC Regular"/>
                <a:ea typeface="宋体" charset="0"/>
                <a:cs typeface="Kaiti SC Regular"/>
              </a:rPr>
              <a:t>道路被铺平 使列国归向你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201025" y="5715000"/>
            <a:ext cx="625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>
            <a:lvl1pPr defTabSz="865188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31800" defTabSz="8651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65188" defTabSz="8651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96988" defTabSz="8651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30375" defTabSz="86518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1875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6447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1019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559175" defTabSz="865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000" b="1" smtClean="0">
                <a:solidFill>
                  <a:srgbClr val="FFFFFF"/>
                </a:solidFill>
                <a:latin typeface="Times New Roman" charset="0"/>
              </a:rPr>
              <a:t>(2)</a:t>
            </a:r>
            <a:endParaRPr lang="en-US" sz="3000" b="1" smtClean="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52400" y="2057400"/>
            <a:ext cx="80010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800" b="1" dirty="0">
                <a:solidFill>
                  <a:srgbClr val="FF0000"/>
                </a:solidFill>
                <a:latin typeface="Arial" charset="0"/>
                <a:ea typeface="PMingLiU" charset="0"/>
                <a:cs typeface="PMingLiU" charset="0"/>
              </a:rPr>
              <a:t>你開了我的耳我的眼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800" b="1" dirty="0">
                <a:solidFill>
                  <a:srgbClr val="FF0000"/>
                </a:solidFill>
                <a:latin typeface="Arial" charset="0"/>
                <a:ea typeface="PMingLiU" charset="0"/>
                <a:cs typeface="PMingLiU" charset="0"/>
              </a:rPr>
              <a:t>我的嘴將稱頌你到永遠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800" b="1" dirty="0">
                <a:solidFill>
                  <a:srgbClr val="FF0000"/>
                </a:solidFill>
                <a:latin typeface="Arial" charset="0"/>
                <a:ea typeface="PMingLiU" charset="0"/>
                <a:cs typeface="PMingLiU" charset="0"/>
              </a:rPr>
              <a:t>你的意念高過我的思想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800" b="1" dirty="0">
                <a:solidFill>
                  <a:srgbClr val="FF0000"/>
                </a:solidFill>
                <a:latin typeface="Arial" charset="0"/>
                <a:ea typeface="PMingLiU" charset="0"/>
                <a:cs typeface="PMingLiU" charset="0"/>
              </a:rPr>
              <a:t>如同天高過地</a:t>
            </a:r>
            <a:endParaRPr lang="en-US" sz="4800" b="1" dirty="0">
              <a:solidFill>
                <a:srgbClr val="FF0000"/>
              </a:solidFill>
              <a:latin typeface="Arial" charset="0"/>
              <a:ea typeface="PMingLiU" charset="0"/>
              <a:cs typeface="PMingLiU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711041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5400" dirty="0">
                <a:solidFill>
                  <a:srgbClr val="FF0000"/>
                </a:solidFill>
                <a:latin typeface="Arial" charset="0"/>
                <a:ea typeface="PMingLiU" charset="0"/>
                <a:cs typeface="PMingLiU" charset="0"/>
              </a:rPr>
              <a:t>【</a:t>
            </a:r>
            <a:r>
              <a:rPr lang="zh-TW" altLang="en-US" sz="5400" b="1" dirty="0">
                <a:solidFill>
                  <a:srgbClr val="FF0000"/>
                </a:solidFill>
                <a:latin typeface="Arial" charset="0"/>
                <a:ea typeface="PMingLiU" charset="0"/>
                <a:cs typeface="PMingLiU" charset="0"/>
              </a:rPr>
              <a:t>我對你的愛永不變</a:t>
            </a:r>
            <a:r>
              <a:rPr lang="en-US" altLang="zh-TW" sz="5400" dirty="0">
                <a:solidFill>
                  <a:srgbClr val="FF0000"/>
                </a:solidFill>
                <a:latin typeface="Arial" charset="0"/>
                <a:ea typeface="PMingLiU" charset="0"/>
                <a:cs typeface="PMingLiU" charset="0"/>
              </a:rPr>
              <a:t>】</a:t>
            </a:r>
            <a:r>
              <a:rPr lang="en-US" altLang="zh-TW" dirty="0">
                <a:solidFill>
                  <a:srgbClr val="FF0000"/>
                </a:solidFill>
                <a:latin typeface="Arial" charset="0"/>
                <a:ea typeface="PMingLiU" charset="0"/>
                <a:cs typeface="PMingLiU" charset="0"/>
              </a:rPr>
              <a:t> </a:t>
            </a:r>
            <a:br>
              <a:rPr lang="en-US" altLang="zh-TW" dirty="0">
                <a:solidFill>
                  <a:srgbClr val="FF0000"/>
                </a:solidFill>
                <a:latin typeface="Arial" charset="0"/>
                <a:ea typeface="PMingLiU" charset="0"/>
                <a:cs typeface="PMingLiU" charset="0"/>
              </a:rPr>
            </a:br>
            <a:endParaRPr lang="en-US" altLang="zh-TW" dirty="0">
              <a:solidFill>
                <a:srgbClr val="FF0000"/>
              </a:solidFill>
              <a:latin typeface="Arial" charset="0"/>
              <a:ea typeface="PMingLiU" charset="0"/>
              <a:cs typeface="PMingLiU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28600" y="838200"/>
            <a:ext cx="5724525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800" b="1" dirty="0">
                <a:solidFill>
                  <a:srgbClr val="FF0000"/>
                </a:solidFill>
                <a:latin typeface="Arial" charset="0"/>
                <a:ea typeface="PMingLiU" charset="0"/>
                <a:cs typeface="PMingLiU" charset="0"/>
              </a:rPr>
              <a:t>全地都要來讚美你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800" b="1" dirty="0">
                <a:solidFill>
                  <a:srgbClr val="FF0000"/>
                </a:solidFill>
                <a:latin typeface="Arial" charset="0"/>
                <a:ea typeface="PMingLiU" charset="0"/>
                <a:cs typeface="PMingLiU" charset="0"/>
              </a:rPr>
              <a:t>我跪拜你面前稱頌你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800" b="1" dirty="0">
                <a:solidFill>
                  <a:srgbClr val="FF0000"/>
                </a:solidFill>
                <a:latin typeface="Arial" charset="0"/>
                <a:ea typeface="PMingLiU" charset="0"/>
                <a:cs typeface="PMingLiU" charset="0"/>
              </a:rPr>
              <a:t>山雖動搖　地雖改變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800" b="1" dirty="0">
                <a:solidFill>
                  <a:srgbClr val="FF0000"/>
                </a:solidFill>
                <a:latin typeface="Arial" charset="0"/>
                <a:ea typeface="PMingLiU" charset="0"/>
                <a:cs typeface="PMingLiU" charset="0"/>
              </a:rPr>
              <a:t>我對你的愛永不變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52400" y="2057400"/>
            <a:ext cx="80010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800" b="1" dirty="0">
                <a:solidFill>
                  <a:srgbClr val="FF0000"/>
                </a:solidFill>
                <a:latin typeface="Arial" charset="0"/>
                <a:ea typeface="PMingLiU" charset="0"/>
                <a:cs typeface="PMingLiU" charset="0"/>
              </a:rPr>
              <a:t>你開了我的耳我的眼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800" b="1" dirty="0">
                <a:solidFill>
                  <a:srgbClr val="FF0000"/>
                </a:solidFill>
                <a:latin typeface="Arial" charset="0"/>
                <a:ea typeface="PMingLiU" charset="0"/>
                <a:cs typeface="PMingLiU" charset="0"/>
              </a:rPr>
              <a:t>我的嘴將稱頌你到永遠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800" b="1" dirty="0">
                <a:solidFill>
                  <a:srgbClr val="FF0000"/>
                </a:solidFill>
                <a:latin typeface="Arial" charset="0"/>
                <a:ea typeface="PMingLiU" charset="0"/>
                <a:cs typeface="PMingLiU" charset="0"/>
              </a:rPr>
              <a:t>你的意念高過我的思想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800" b="1" dirty="0">
                <a:solidFill>
                  <a:srgbClr val="FF0000"/>
                </a:solidFill>
                <a:latin typeface="Arial" charset="0"/>
                <a:ea typeface="PMingLiU" charset="0"/>
                <a:cs typeface="PMingLiU" charset="0"/>
              </a:rPr>
              <a:t>如同天高過地</a:t>
            </a:r>
            <a:endParaRPr lang="en-US" sz="4800" b="1" dirty="0">
              <a:solidFill>
                <a:srgbClr val="FF0000"/>
              </a:solidFill>
              <a:latin typeface="Arial" charset="0"/>
              <a:ea typeface="PMingLiU" charset="0"/>
              <a:cs typeface="PMingLiU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57200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dirty="0">
                <a:solidFill>
                  <a:srgbClr val="FF0000"/>
                </a:solidFill>
                <a:latin typeface="Arial" charset="0"/>
                <a:ea typeface="PMingLiU" charset="0"/>
                <a:cs typeface="PMingLiU" charset="0"/>
              </a:rPr>
              <a:t/>
            </a:r>
            <a:br>
              <a:rPr lang="en-US" altLang="zh-TW" dirty="0">
                <a:solidFill>
                  <a:srgbClr val="FF0000"/>
                </a:solidFill>
                <a:latin typeface="Arial" charset="0"/>
                <a:ea typeface="PMingLiU" charset="0"/>
                <a:cs typeface="PMingLiU" charset="0"/>
              </a:rPr>
            </a:br>
            <a:endParaRPr lang="en-US" altLang="zh-TW" dirty="0">
              <a:solidFill>
                <a:srgbClr val="FF0000"/>
              </a:solidFill>
              <a:latin typeface="Arial" charset="0"/>
              <a:ea typeface="PMingLiU" charset="0"/>
              <a:cs typeface="PMingLiU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886</Words>
  <Application>Microsoft Office PowerPoint</Application>
  <PresentationFormat>On-screen Show (4:3)</PresentationFormat>
  <Paragraphs>145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Default Design</vt:lpstr>
      <vt:lpstr>1_Default Design</vt:lpstr>
      <vt:lpstr>Office 佈景主題</vt:lpstr>
      <vt:lpstr>2_Office Theme</vt:lpstr>
      <vt:lpstr>【我以祷告来到你跟前】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恩 典 之 路 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【我以祷告来到你跟前】</dc:title>
  <dc:creator>Mingkai</dc:creator>
  <cp:lastModifiedBy>Vincent Tsui</cp:lastModifiedBy>
  <cp:revision>8</cp:revision>
  <dcterms:created xsi:type="dcterms:W3CDTF">2016-04-24T23:28:00Z</dcterms:created>
  <dcterms:modified xsi:type="dcterms:W3CDTF">2016-04-30T01:40:05Z</dcterms:modified>
</cp:coreProperties>
</file>