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60" r:id="rId2"/>
    <p:sldId id="256" r:id="rId3"/>
    <p:sldId id="361" r:id="rId4"/>
    <p:sldId id="380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8" r:id="rId15"/>
    <p:sldId id="379" r:id="rId16"/>
    <p:sldId id="3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2016-06-24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2016-06-24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0191-E107-486A-926C-C3F2798233CC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953E-0232-439E-B5F8-9B5C86291D3B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8516-7F21-4B27-A422-C1837B8A264F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AA4-7E26-4274-833B-DAACDC5560F4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BDE5-3E46-404F-A05A-E3BB328144F4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10B2-4EE7-4806-B1EB-C71C7D13C777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76CA-24F0-47F4-8852-F4AF1E48C9B5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29F9-BDEB-411D-988A-5B9DD3ACF7FD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16C1-7089-4976-BDC1-60C441F1B591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C7D3-A2A6-4DE0-94EC-42468A20ED7D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89D-23EF-4B0E-AFE5-33A78CA15447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CE610-E92A-4106-B0CF-D5C5ED97B011}" type="datetime1">
              <a:rPr lang="en-US" smtClean="0"/>
              <a:pPr/>
              <a:t>6/24/2016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638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可</a:t>
            </a:r>
            <a:r>
              <a:rPr lang="en-US" altLang="zh-CN" sz="3200" dirty="0" smtClean="0"/>
              <a:t>13:11 - </a:t>
            </a:r>
            <a:r>
              <a:rPr lang="zh-CN" altLang="en-US" sz="3200" dirty="0" smtClean="0"/>
              <a:t>。。。不要预先思虑说什么。到那时候，赐给你们什么话，你们就说什么，因为说话的不是你们，乃是圣灵。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r>
              <a:rPr lang="zh-CN" altLang="en-US" sz="3200" dirty="0" smtClean="0"/>
              <a:t>徒</a:t>
            </a:r>
            <a:r>
              <a:rPr lang="en-US" altLang="zh-CN" sz="3200" dirty="0" smtClean="0"/>
              <a:t>4:19 - </a:t>
            </a:r>
            <a:r>
              <a:rPr lang="zh-CN" altLang="en-US" sz="3200" dirty="0" smtClean="0"/>
              <a:t>。。。听从你们，不听从神，这在神面前合理不合理，你们自己酌量吧。</a:t>
            </a:r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15:26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：“但我要从父那里差保惠师来，就是从父出来真理的圣灵。他来了，就要为我作见证。”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53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16:7-11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：“然而我将真情告诉你们。我去是与你们有益的。我若不去，保惠师就不到你们这里来。我若去，就差他来。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他既来了，就要叫世人为罪，为义，为审判，自己责备自己。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为罪，是因他们不信我。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为义，是因我往父那里去，你们就不再见我。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为审判，是因这世界的王受了审判。</a:t>
            </a:r>
            <a:endParaRPr lang="zh-CN" altLang="en-US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867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圣灵的工作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与信徒同在，来坚固信徒的信心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教导或训诲信徒，让信徒明白耶稣的教导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为耶稣做见证，来见证耶稣是真实的，是我们的主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为审判、为罪、为义，同时也将这个世界钉在了十字架上。</a:t>
            </a:r>
          </a:p>
          <a:p>
            <a:pPr lvl="0">
              <a:buNone/>
            </a:pP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第三：圣灵的充满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）有耶稣基督的性情、神态、气质，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）行事为人、生活态度表彰基督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）凡事以基督为首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腓立比书</a:t>
            </a:r>
            <a:r>
              <a:rPr lang="en-US" altLang="zh-CN" sz="3200" dirty="0" smtClean="0"/>
              <a:t>》2:5-11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5- </a:t>
            </a:r>
            <a:r>
              <a:rPr lang="zh-CN" altLang="en-US" sz="3200" dirty="0" smtClean="0"/>
              <a:t>你们当以基督耶稣的心为心。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6- </a:t>
            </a:r>
            <a:r>
              <a:rPr lang="zh-CN" altLang="en-US" sz="3200" dirty="0" smtClean="0"/>
              <a:t>他本有神的形像，不以自己与神同等为强夺的。</a:t>
            </a:r>
          </a:p>
          <a:p>
            <a:pPr>
              <a:buNone/>
            </a:pPr>
            <a:r>
              <a:rPr lang="en-US" altLang="zh-CN" sz="3200" dirty="0" smtClean="0"/>
              <a:t>7 - </a:t>
            </a:r>
            <a:r>
              <a:rPr lang="zh-CN" altLang="en-US" sz="3200" dirty="0" smtClean="0"/>
              <a:t>反倒虚己，取了奴仆的形像，成为人的样式。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8- </a:t>
            </a:r>
            <a:r>
              <a:rPr lang="zh-CN" altLang="en-US" sz="3200" dirty="0" smtClean="0"/>
              <a:t>既有人的样子，就自己卑微，存心顺服，以至于死，且死在十字架上。</a:t>
            </a:r>
          </a:p>
          <a:p>
            <a:pPr>
              <a:buNone/>
            </a:pPr>
            <a:r>
              <a:rPr lang="en-US" altLang="zh-CN" sz="3200" dirty="0" smtClean="0"/>
              <a:t>9- </a:t>
            </a:r>
            <a:r>
              <a:rPr lang="zh-CN" altLang="en-US" sz="3200" dirty="0" smtClean="0"/>
              <a:t>所以神将他升为至高，又赐给他那超乎万名之上的名，</a:t>
            </a:r>
          </a:p>
          <a:p>
            <a:pPr>
              <a:buNone/>
            </a:pPr>
            <a:r>
              <a:rPr lang="en-US" altLang="zh-CN" sz="3200" dirty="0" smtClean="0"/>
              <a:t>10- </a:t>
            </a:r>
            <a:r>
              <a:rPr lang="zh-CN" altLang="en-US" sz="3200" dirty="0" smtClean="0"/>
              <a:t>叫一切在天上的，地上的，和地底下的，因耶稣的名，无不屈膝，</a:t>
            </a:r>
          </a:p>
          <a:p>
            <a:pPr>
              <a:buNone/>
            </a:pPr>
            <a:r>
              <a:rPr lang="en-US" altLang="zh-CN" sz="3200" dirty="0" smtClean="0"/>
              <a:t>11- </a:t>
            </a:r>
            <a:r>
              <a:rPr lang="zh-CN" altLang="en-US" sz="3200" dirty="0" smtClean="0"/>
              <a:t>无不口称耶稣基督为主，使荣耀归与父神。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第</a:t>
            </a:r>
            <a:r>
              <a:rPr lang="zh-CN" altLang="en-US" sz="3200" dirty="0" smtClean="0"/>
              <a:t>一、圣</a:t>
            </a:r>
            <a:r>
              <a:rPr lang="zh-CN" altLang="en-US" sz="3200" dirty="0" smtClean="0"/>
              <a:t>灵是</a:t>
            </a:r>
            <a:r>
              <a:rPr lang="zh-CN" altLang="en-US" sz="3200" dirty="0" smtClean="0"/>
              <a:t>谁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圣灵就是神，是第三位格的神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第</a:t>
            </a:r>
            <a:r>
              <a:rPr lang="zh-CN" altLang="en-US" sz="3200" dirty="0" smtClean="0"/>
              <a:t>二、圣</a:t>
            </a:r>
            <a:r>
              <a:rPr lang="zh-CN" altLang="en-US" sz="3200" dirty="0" smtClean="0"/>
              <a:t>灵的工</a:t>
            </a:r>
            <a:r>
              <a:rPr lang="zh-CN" altLang="en-US" sz="3200" dirty="0" smtClean="0"/>
              <a:t>作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教导和坚固信徒，建立教会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第</a:t>
            </a:r>
            <a:r>
              <a:rPr lang="zh-CN" altLang="en-US" sz="3200" dirty="0" smtClean="0"/>
              <a:t>三、圣</a:t>
            </a:r>
            <a:r>
              <a:rPr lang="zh-CN" altLang="en-US" sz="3200" dirty="0" smtClean="0"/>
              <a:t>灵的充</a:t>
            </a:r>
            <a:r>
              <a:rPr lang="zh-CN" altLang="en-US" sz="3200" dirty="0" smtClean="0"/>
              <a:t>满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显出圣灵的果子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en-US" altLang="zh-CN" sz="32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	</a:t>
            </a:r>
            <a:endParaRPr lang="zh-CN" altLang="en-US" sz="3200" b="1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895600"/>
          </a:xfrm>
        </p:spPr>
        <p:txBody>
          <a:bodyPr>
            <a:normAutofit/>
          </a:bodyPr>
          <a:lstStyle/>
          <a:p>
            <a:pPr algn="ctr"/>
            <a:r>
              <a:rPr lang="en-US" altLang="zh-CN" sz="5300" dirty="0" smtClean="0">
                <a:solidFill>
                  <a:schemeClr val="tx1"/>
                </a:solidFill>
              </a:rPr>
              <a:t>《</a:t>
            </a:r>
            <a:r>
              <a:rPr lang="zh-CN" altLang="en-US" sz="5300" dirty="0" smtClean="0">
                <a:solidFill>
                  <a:schemeClr val="tx1"/>
                </a:solidFill>
              </a:rPr>
              <a:t>马其顿的异象</a:t>
            </a:r>
            <a:r>
              <a:rPr lang="en-US" altLang="zh-CN" sz="5300" dirty="0" smtClean="0">
                <a:solidFill>
                  <a:schemeClr val="tx1"/>
                </a:solidFill>
              </a:rPr>
              <a:t>》</a:t>
            </a:r>
            <a:r>
              <a:rPr lang="zh-CN" altLang="en-US" sz="5300" dirty="0" smtClean="0">
                <a:solidFill>
                  <a:schemeClr val="tx1"/>
                </a:solidFill>
              </a:rPr>
              <a:t>之</a:t>
            </a:r>
            <a:r>
              <a:rPr lang="en-US" altLang="zh-CN" sz="8000" dirty="0" smtClean="0">
                <a:solidFill>
                  <a:schemeClr val="tx1"/>
                </a:solidFill>
              </a:rPr>
              <a:t/>
            </a:r>
            <a:br>
              <a:rPr lang="en-US" altLang="zh-CN" sz="8000" dirty="0" smtClean="0">
                <a:solidFill>
                  <a:schemeClr val="tx1"/>
                </a:solidFill>
              </a:rPr>
            </a:br>
            <a:r>
              <a:rPr lang="zh-CN" altLang="en-US" sz="8000" dirty="0" smtClean="0">
                <a:solidFill>
                  <a:schemeClr val="tx1"/>
                </a:solidFill>
              </a:rPr>
              <a:t>圣灵篇</a:t>
            </a:r>
            <a:endParaRPr lang="en-CA" sz="8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使徒行传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- 16</a:t>
            </a:r>
            <a:r>
              <a:rPr lang="zh-CN" altLang="en-US" sz="3600" b="1" dirty="0" smtClean="0"/>
              <a:t>章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6 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圣灵既然禁止</a:t>
            </a:r>
            <a:r>
              <a:rPr lang="zh-CN" altLang="en-US" sz="3200" dirty="0" smtClean="0"/>
              <a:t>他们在亚西亚讲道，他们就经过弗吕家，加拉太一带地方。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7 </a:t>
            </a:r>
            <a:r>
              <a:rPr lang="zh-CN" altLang="en-US" sz="3200" dirty="0" smtClean="0"/>
              <a:t>到了每西亚的边界，他们想要往庇推尼去，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耶稣的灵却不许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8 </a:t>
            </a:r>
            <a:r>
              <a:rPr lang="zh-CN" altLang="en-US" sz="3200" u="sng" dirty="0" smtClean="0"/>
              <a:t>他们就越过每西亚，下到特罗亚去</a:t>
            </a:r>
            <a:r>
              <a:rPr lang="zh-CN" altLang="en-US" sz="3200" dirty="0" smtClean="0"/>
              <a:t>。</a:t>
            </a:r>
          </a:p>
          <a:p>
            <a:pPr>
              <a:buNone/>
            </a:pPr>
            <a:r>
              <a:rPr lang="en-US" altLang="zh-CN" sz="3200" dirty="0" smtClean="0"/>
              <a:t>9 </a:t>
            </a:r>
            <a:r>
              <a:rPr lang="zh-CN" altLang="en-US" sz="3200" dirty="0" smtClean="0"/>
              <a:t>在夜间有异象现与保罗。有一个马其顿人，站着求他说：请你过到马其顿来帮助我们。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3400"/>
            <a:ext cx="91705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第一：圣灵是谁？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3:7 -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我说，你们必须重生，你不要以为希奇。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风随着意思吹，你听见风的响声，却不晓得从哪里来，往哪里去。凡从圣灵生的，也是如此。</a:t>
            </a: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希伯来文中灵、气、风为同一个词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4:13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耶稣回答说，凡喝这水的，还要再渴。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人若喝我所赐的水就永远不渴。我所赐的水，要在他里头成为泉源，直涌到永生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buNone/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20:22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：说“说了这话，就向他们吹一口气，说‘你们受圣灵’”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《</a:t>
            </a:r>
            <a:r>
              <a:rPr lang="zh-CN" alt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使徒信经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》</a:t>
            </a:r>
          </a:p>
          <a:p>
            <a:pPr>
              <a:buNone/>
            </a:pP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“我信圣灵”</a:t>
            </a: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《</a:t>
            </a:r>
            <a:r>
              <a:rPr lang="zh-CN" alt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尼西亚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zh-CN" alt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君士坦丁堡信经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》</a:t>
            </a:r>
          </a:p>
          <a:p>
            <a:pPr algn="ctr"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‘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我信圣灵，赐生命的主，从父和子所出，与父子同受敬拜、同受尊荣，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他曾藉众先知说话。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’</a:t>
            </a:r>
            <a:endParaRPr lang="zh-CN" altLang="en-US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第二：圣灵的工作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zh-CN" altLang="en-US" sz="4800" u="sng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超越性和神秘性</a:t>
            </a:r>
            <a:endParaRPr lang="en-US" altLang="zh-CN" sz="4800" u="sng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14:16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我要求父，父就另外赐给你们一位保惠师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，叫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他永远与你们同在。”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14:26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但保惠师，就是父因我的名所要差来的圣灵，他要将一切的事，指教你们，并且要叫你们想起我对你们所说的一切话。</a:t>
            </a:r>
            <a:endParaRPr lang="zh-CN" altLang="en-US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6015</TotalTime>
  <Words>991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《马其顿的异象》之 圣灵篇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295</cp:revision>
  <dcterms:created xsi:type="dcterms:W3CDTF">2006-08-16T00:00:00Z</dcterms:created>
  <dcterms:modified xsi:type="dcterms:W3CDTF">2016-06-25T01:12:40Z</dcterms:modified>
</cp:coreProperties>
</file>