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64" r:id="rId5"/>
    <p:sldId id="266" r:id="rId6"/>
    <p:sldId id="278" r:id="rId7"/>
    <p:sldId id="272" r:id="rId8"/>
    <p:sldId id="273" r:id="rId9"/>
    <p:sldId id="279" r:id="rId10"/>
    <p:sldId id="280" r:id="rId11"/>
    <p:sldId id="274" r:id="rId12"/>
    <p:sldId id="270" r:id="rId13"/>
    <p:sldId id="282" r:id="rId14"/>
    <p:sldId id="283" r:id="rId15"/>
    <p:sldId id="287" r:id="rId16"/>
    <p:sldId id="288" r:id="rId17"/>
    <p:sldId id="284" r:id="rId18"/>
    <p:sldId id="268" r:id="rId19"/>
    <p:sldId id="258" r:id="rId20"/>
    <p:sldId id="289" r:id="rId21"/>
    <p:sldId id="291" r:id="rId22"/>
    <p:sldId id="292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77D0-252E-4416-90B0-5A3BB28A44D7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990D-00DE-4F00-BC74-3AC545FFF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n\Desktop\cn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5776" y="2564904"/>
            <a:ext cx="44168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FFFF00"/>
                </a:solidFill>
              </a:rPr>
              <a:t>除你以外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n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87624" y="535517"/>
            <a:ext cx="67687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告訴我當走的路，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沒有滑向死亡線，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你愛何等的長闊深高，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我心發出驚嘆。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Roboto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有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了主還要什麼？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我心與主心相連，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我已起誓要跟隨主，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永不改變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。</a:t>
            </a:r>
            <a:endParaRPr kumimoji="0" 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n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1412776"/>
            <a:ext cx="53103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有了主還要什麼？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我心與主心相連，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我已起誓要跟隨主，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永不改變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。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5" name="Picture 1" descr="C:\Users\Min\Desktop\Cap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5776" y="2996952"/>
            <a:ext cx="4625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</a:rPr>
              <a:t>恩典的记号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5" name="Picture 1" descr="C:\Users\Min\Desktop\Cap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548680"/>
            <a:ext cx="7704856" cy="6125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站在大海边 才发现自己是多渺小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登上最高山 才发现天有多高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浩瀚的宇宙中 我真的微不足道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像灰尘 消失也没人知道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夜</a:t>
            </a:r>
            <a:r>
              <a:rPr lang="zh-CN" altLang="en-US" sz="4000" b="1" dirty="0">
                <a:solidFill>
                  <a:srgbClr val="FFFF00"/>
                </a:solidFill>
              </a:rPr>
              <a:t>空的星星 仿佛在对着我微微笑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轻声告诉我 一切他都看见了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我所有挣扎 所有软弱和跌倒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将成为主恩典的记号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5" name="Picture 1" descr="C:\Users\Min\Desktop\Cap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442624"/>
            <a:ext cx="8136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当我呼求 耶稣听见我的祷告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千万人中 他竟关心我的需要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走过的路 有欢笑有泪水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都留下 主恩典的记号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在风雨中 耶稣将我紧紧拥抱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我深知道 他是我永远的依靠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走过的路 有欢笑有泪水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将成为 主恩典的记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号</a:t>
            </a:r>
            <a:endParaRPr kumimoji="0" lang="zh-CN" alt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5" name="Picture 1" descr="C:\Users\Min\Desktop\Cap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548680"/>
            <a:ext cx="7704856" cy="6125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站在大海边 才发现自己是多渺小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登上最高山 才发现天有多高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浩瀚的宇宙中 我真的微不足道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像灰尘 消失也没人知道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夜</a:t>
            </a:r>
            <a:r>
              <a:rPr lang="zh-CN" altLang="en-US" sz="4000" b="1" dirty="0">
                <a:solidFill>
                  <a:srgbClr val="FFFF00"/>
                </a:solidFill>
              </a:rPr>
              <a:t>空的星星 仿佛在对着我微微笑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轻声告诉我 一切他都看见了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我所有挣扎 所有软弱和跌倒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将成为主恩典的记号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5" name="Picture 1" descr="C:\Users\Min\Desktop\Cap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442624"/>
            <a:ext cx="8136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当我呼求 耶稣听见我的祷告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千万人中 他竟关心我的需要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走过的路 有欢笑有泪水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都留下 主恩典的记号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在风雨中 耶稣将我紧紧拥抱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我深知道 他是我永远的依靠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走过的路 有欢笑有泪水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将成为 主恩典的记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号</a:t>
            </a:r>
            <a:endParaRPr kumimoji="0" lang="zh-CN" alt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5" name="Picture 1" descr="C:\Users\Min\Desktop\Cap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9592" y="1916832"/>
            <a:ext cx="72354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将成为 主恩典的记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号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89" name="Picture 1" descr="C:\Users\Min\Desktop\Cap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95736" y="2204864"/>
            <a:ext cx="5006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FFFF00"/>
                </a:solidFill>
              </a:rPr>
              <a:t>转向祂的眷顾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Min\Desktop\Cap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55576" y="620688"/>
            <a:ext cx="6102424" cy="5365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洋溢之义的恩赐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广</a:t>
            </a:r>
            <a:r>
              <a:rPr lang="zh-CN" altLang="en-US" sz="4000" b="1" dirty="0">
                <a:solidFill>
                  <a:srgbClr val="FFFF00"/>
                </a:solidFill>
              </a:rPr>
              <a:t>阔无法测度；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超绝的爱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我</a:t>
            </a:r>
            <a:r>
              <a:rPr lang="zh-CN" altLang="en-US" sz="4000" b="1" dirty="0">
                <a:solidFill>
                  <a:srgbClr val="FFFF00"/>
                </a:solidFill>
              </a:rPr>
              <a:t>也无法揣摩。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 </a:t>
            </a:r>
            <a:r>
              <a:rPr lang="zh-CN" altLang="en-US" sz="4000" b="1" dirty="0">
                <a:solidFill>
                  <a:srgbClr val="FFFF00"/>
                </a:solidFill>
              </a:rPr>
              <a:t>祂的爱临到你和我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的怜悯挽回堕落，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 </a:t>
            </a:r>
            <a:r>
              <a:rPr lang="zh-CN" altLang="en-US" sz="4000" b="1" dirty="0">
                <a:solidFill>
                  <a:srgbClr val="FFFF00"/>
                </a:solidFill>
              </a:rPr>
              <a:t>祂如今乃是羔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羊在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施</a:t>
            </a:r>
            <a:r>
              <a:rPr lang="zh-CN" altLang="en-US" sz="4000" b="1" dirty="0">
                <a:solidFill>
                  <a:srgbClr val="FFFF00"/>
                </a:solidFill>
              </a:rPr>
              <a:t>恩宝座。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n\Desktop\cn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43608" y="1124744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除你以外，在天上我還能有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誰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除你以外，在地上我別無眷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戀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除你以外，有誰能擦乾我眼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淚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除你以外，有誰能帶給我安慰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Min\Desktop\Cap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27584" y="332656"/>
            <a:ext cx="60304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何不放声呼求祂名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：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 “</a:t>
            </a:r>
            <a:r>
              <a:rPr lang="zh-CN" altLang="en-US" sz="4000" b="1" dirty="0">
                <a:solidFill>
                  <a:srgbClr val="FFFF00"/>
                </a:solidFill>
              </a:rPr>
              <a:t>哦！主耶稣！</a:t>
            </a:r>
            <a:r>
              <a:rPr lang="en-US" sz="4000" b="1" dirty="0">
                <a:solidFill>
                  <a:srgbClr val="FFFF00"/>
                </a:solidFill>
              </a:rPr>
              <a:t>”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转回你的灵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享</a:t>
            </a:r>
            <a:r>
              <a:rPr lang="zh-CN" altLang="en-US" sz="4000" b="1" dirty="0">
                <a:solidFill>
                  <a:srgbClr val="FFFF00"/>
                </a:solidFill>
              </a:rPr>
              <a:t>祂恩典的倾注。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呼求</a:t>
            </a:r>
            <a:r>
              <a:rPr lang="en-US" sz="4000" b="1" dirty="0">
                <a:solidFill>
                  <a:srgbClr val="FFFF00"/>
                </a:solidFill>
              </a:rPr>
              <a:t>“</a:t>
            </a:r>
            <a:r>
              <a:rPr lang="zh-CN" altLang="en-US" sz="4000" b="1" dirty="0">
                <a:solidFill>
                  <a:srgbClr val="FFFF00"/>
                </a:solidFill>
              </a:rPr>
              <a:t>哦！主耶稣！</a:t>
            </a:r>
            <a:r>
              <a:rPr lang="en-US" sz="4000" b="1" dirty="0" smtClean="0">
                <a:solidFill>
                  <a:srgbClr val="FFFF00"/>
                </a:solidFill>
              </a:rPr>
              <a:t>”</a:t>
            </a: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将</a:t>
            </a:r>
            <a:r>
              <a:rPr lang="zh-CN" altLang="en-US" sz="4000" b="1" dirty="0">
                <a:solidFill>
                  <a:srgbClr val="FFFF00"/>
                </a:solidFill>
              </a:rPr>
              <a:t>你心事向祂倾诉，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聆听且在乎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巴望并催促；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永世的渴慕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就</a:t>
            </a:r>
            <a:r>
              <a:rPr lang="zh-CN" altLang="en-US" sz="4000" b="1" dirty="0">
                <a:solidFill>
                  <a:srgbClr val="FFFF00"/>
                </a:solidFill>
              </a:rPr>
              <a:t>等你转向祂的眷顾。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89" name="Picture 1" descr="C:\Users\Min\Desktop\Cap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27584" y="470757"/>
            <a:ext cx="70567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你心中深处的干渴，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>
                <a:solidFill>
                  <a:srgbClr val="FFFF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祂一切都清楚；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 祂知你心境，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>
                <a:solidFill>
                  <a:srgbClr val="FFFF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和你所有事故。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 祂的恩典全无阻碍，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>
                <a:solidFill>
                  <a:srgbClr val="FFFF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祂只在等候你敞开，</a:t>
            </a:r>
            <a:b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</a:b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 等你将流荡的心投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4000" b="1" dirty="0">
                <a:solidFill>
                  <a:srgbClr val="FFFF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入祂胸怀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。</a:t>
            </a:r>
            <a:endParaRPr kumimoji="0" lang="zh-CN" alt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Min\Desktop\Cap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27584" y="332656"/>
            <a:ext cx="60304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何不放声呼求祂名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：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 “</a:t>
            </a:r>
            <a:r>
              <a:rPr lang="zh-CN" altLang="en-US" sz="4000" b="1" dirty="0">
                <a:solidFill>
                  <a:srgbClr val="FFFF00"/>
                </a:solidFill>
              </a:rPr>
              <a:t>哦！主耶稣！</a:t>
            </a:r>
            <a:r>
              <a:rPr lang="en-US" sz="4000" b="1" dirty="0">
                <a:solidFill>
                  <a:srgbClr val="FFFF00"/>
                </a:solidFill>
              </a:rPr>
              <a:t>”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转回你的灵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享</a:t>
            </a:r>
            <a:r>
              <a:rPr lang="zh-CN" altLang="en-US" sz="4000" b="1" dirty="0">
                <a:solidFill>
                  <a:srgbClr val="FFFF00"/>
                </a:solidFill>
              </a:rPr>
              <a:t>祂恩典的倾注。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呼求</a:t>
            </a:r>
            <a:r>
              <a:rPr lang="en-US" sz="4000" b="1" dirty="0">
                <a:solidFill>
                  <a:srgbClr val="FFFF00"/>
                </a:solidFill>
              </a:rPr>
              <a:t>“</a:t>
            </a:r>
            <a:r>
              <a:rPr lang="zh-CN" altLang="en-US" sz="4000" b="1" dirty="0">
                <a:solidFill>
                  <a:srgbClr val="FFFF00"/>
                </a:solidFill>
              </a:rPr>
              <a:t>哦！主耶稣！</a:t>
            </a:r>
            <a:r>
              <a:rPr lang="en-US" sz="4000" b="1" dirty="0" smtClean="0">
                <a:solidFill>
                  <a:srgbClr val="FFFF00"/>
                </a:solidFill>
              </a:rPr>
              <a:t>”</a:t>
            </a: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将</a:t>
            </a:r>
            <a:r>
              <a:rPr lang="zh-CN" altLang="en-US" sz="4000" b="1" dirty="0">
                <a:solidFill>
                  <a:srgbClr val="FFFF00"/>
                </a:solidFill>
              </a:rPr>
              <a:t>你心事向祂倾诉，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聆听且在乎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巴望并催促；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永世的渴慕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就</a:t>
            </a:r>
            <a:r>
              <a:rPr lang="zh-CN" altLang="en-US" sz="4000" b="1" dirty="0">
                <a:solidFill>
                  <a:srgbClr val="FFFF00"/>
                </a:solidFill>
              </a:rPr>
              <a:t>等你转向祂的眷顾。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:\Users\Min\Desktop\Cap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27584" y="332656"/>
            <a:ext cx="60304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何不放声呼求祂名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：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 “</a:t>
            </a:r>
            <a:r>
              <a:rPr lang="zh-CN" altLang="en-US" sz="4000" b="1" dirty="0">
                <a:solidFill>
                  <a:srgbClr val="FFFF00"/>
                </a:solidFill>
              </a:rPr>
              <a:t>哦！主耶稣！</a:t>
            </a:r>
            <a:r>
              <a:rPr lang="en-US" sz="4000" b="1" dirty="0">
                <a:solidFill>
                  <a:srgbClr val="FFFF00"/>
                </a:solidFill>
              </a:rPr>
              <a:t>”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转回你的灵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享</a:t>
            </a:r>
            <a:r>
              <a:rPr lang="zh-CN" altLang="en-US" sz="4000" b="1" dirty="0">
                <a:solidFill>
                  <a:srgbClr val="FFFF00"/>
                </a:solidFill>
              </a:rPr>
              <a:t>祂恩典的倾注。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呼求</a:t>
            </a:r>
            <a:r>
              <a:rPr lang="en-US" sz="4000" b="1" dirty="0">
                <a:solidFill>
                  <a:srgbClr val="FFFF00"/>
                </a:solidFill>
              </a:rPr>
              <a:t>“</a:t>
            </a:r>
            <a:r>
              <a:rPr lang="zh-CN" altLang="en-US" sz="4000" b="1" dirty="0">
                <a:solidFill>
                  <a:srgbClr val="FFFF00"/>
                </a:solidFill>
              </a:rPr>
              <a:t>哦！主耶稣！</a:t>
            </a:r>
            <a:r>
              <a:rPr lang="en-US" sz="4000" b="1" dirty="0" smtClean="0">
                <a:solidFill>
                  <a:srgbClr val="FFFF00"/>
                </a:solidFill>
              </a:rPr>
              <a:t>”</a:t>
            </a: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将</a:t>
            </a:r>
            <a:r>
              <a:rPr lang="zh-CN" altLang="en-US" sz="4000" b="1" dirty="0">
                <a:solidFill>
                  <a:srgbClr val="FFFF00"/>
                </a:solidFill>
              </a:rPr>
              <a:t>你心事向祂倾诉，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聆听且在乎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巴望并催促；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祂</a:t>
            </a:r>
            <a:r>
              <a:rPr lang="zh-CN" altLang="en-US" sz="4000" b="1" dirty="0">
                <a:solidFill>
                  <a:srgbClr val="FFFF00"/>
                </a:solidFill>
              </a:rPr>
              <a:t>永世的渴慕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altLang="zh-CN" sz="4000" b="1" dirty="0">
                <a:solidFill>
                  <a:srgbClr val="FFFF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就</a:t>
            </a:r>
            <a:r>
              <a:rPr lang="zh-CN" altLang="en-US" sz="4000" b="1" dirty="0">
                <a:solidFill>
                  <a:srgbClr val="FFFF00"/>
                </a:solidFill>
              </a:rPr>
              <a:t>等你转向祂的眷顾。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n\Desktop\cn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71600" y="980728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雖然我的肉體和我的心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腸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漸</a:t>
            </a:r>
            <a:r>
              <a:rPr lang="zh-CN" altLang="en-US" sz="4000" b="1" dirty="0">
                <a:solidFill>
                  <a:srgbClr val="FFFF00"/>
                </a:solidFill>
              </a:rPr>
              <a:t>漸的衰退，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但</a:t>
            </a:r>
            <a:r>
              <a:rPr lang="zh-CN" altLang="en-US" sz="4000" b="1" dirty="0">
                <a:solidFill>
                  <a:srgbClr val="FFFF00"/>
                </a:solidFill>
              </a:rPr>
              <a:t>是神是我心裡的力量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是</a:t>
            </a:r>
            <a:r>
              <a:rPr lang="zh-CN" altLang="en-US" sz="4000" b="1" dirty="0">
                <a:solidFill>
                  <a:srgbClr val="FFFF00"/>
                </a:solidFill>
              </a:rPr>
              <a:t>我的福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份直</a:t>
            </a:r>
            <a:r>
              <a:rPr lang="zh-CN" altLang="en-US" sz="4000" b="1" dirty="0">
                <a:solidFill>
                  <a:srgbClr val="FFFF00"/>
                </a:solidFill>
              </a:rPr>
              <a:t>到永遠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n\Desktop\cn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43608" y="1124744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除你以外，在天上我還能有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誰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除你以外，在地上我別無眷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戀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除你以外，有誰能擦乾我眼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淚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除你以外，有誰能帶給我安慰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n\Desktop\cn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71600" y="980728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雖然我的肉體和我的心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腸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漸</a:t>
            </a:r>
            <a:r>
              <a:rPr lang="zh-CN" altLang="en-US" sz="4000" b="1" dirty="0">
                <a:solidFill>
                  <a:srgbClr val="FFFF00"/>
                </a:solidFill>
              </a:rPr>
              <a:t>漸的衰退，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但</a:t>
            </a:r>
            <a:r>
              <a:rPr lang="zh-CN" altLang="en-US" sz="4000" b="1" dirty="0">
                <a:solidFill>
                  <a:srgbClr val="FFFF00"/>
                </a:solidFill>
              </a:rPr>
              <a:t>是神是我心裡的力量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是</a:t>
            </a:r>
            <a:r>
              <a:rPr lang="zh-CN" altLang="en-US" sz="4000" b="1" dirty="0">
                <a:solidFill>
                  <a:srgbClr val="FFFF00"/>
                </a:solidFill>
              </a:rPr>
              <a:t>我的福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份直</a:t>
            </a:r>
            <a:r>
              <a:rPr lang="zh-CN" altLang="en-US" sz="4000" b="1" dirty="0">
                <a:solidFill>
                  <a:srgbClr val="FFFF00"/>
                </a:solidFill>
              </a:rPr>
              <a:t>到永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遠             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x2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n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11760" y="3244334"/>
            <a:ext cx="5253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rgbClr val="FFFF00"/>
                </a:solidFill>
              </a:rPr>
              <a:t>最知心的朋友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n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15616" y="692696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主你是我最知心的朋友，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主你是我最親愛的伴侶，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我的心在天天追想著你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渴望</a:t>
            </a:r>
            <a:r>
              <a:rPr lang="zh-CN" altLang="en-US" sz="4000" b="1" dirty="0">
                <a:solidFill>
                  <a:srgbClr val="FFFF00"/>
                </a:solidFill>
              </a:rPr>
              <a:t>見到你的面。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在</a:t>
            </a:r>
            <a:r>
              <a:rPr lang="zh-CN" altLang="en-US" sz="4000" b="1" dirty="0">
                <a:solidFill>
                  <a:srgbClr val="FFFF00"/>
                </a:solidFill>
              </a:rPr>
              <a:t>我人生的每一個台階，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在我人生的每一個小站，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你的手總是在攙拉著我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把</a:t>
            </a:r>
            <a:r>
              <a:rPr lang="zh-CN" altLang="en-US" sz="4000" b="1" dirty="0">
                <a:solidFill>
                  <a:srgbClr val="FFFF00"/>
                </a:solidFill>
              </a:rPr>
              <a:t>我帶在你身邊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n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87624" y="535517"/>
            <a:ext cx="67687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告訴我當走的路，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沒有滑向死亡線，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你愛何等的長闊深高，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我心發出驚嘆。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Roboto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有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了主還要什麼？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我心與主心相連，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  <a:t/>
            </a:r>
            <a:b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Roboto"/>
                <a:cs typeface="Times New Roman" pitchFamily="18" charset="0"/>
              </a:rPr>
            </a:b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我已起誓要跟隨主，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boto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boto"/>
                <a:ea typeface="宋体" pitchFamily="2" charset="-122"/>
                <a:cs typeface="Times New Roman" pitchFamily="18" charset="0"/>
              </a:rPr>
              <a:t>永不改變</a:t>
            </a:r>
            <a:r>
              <a:rPr kumimoji="0" lang="zh-CN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。</a:t>
            </a:r>
            <a:endParaRPr kumimoji="0" lang="zh-CN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in\Desktop\Cap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15616" y="764704"/>
            <a:ext cx="7344816" cy="584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主你是我最知心的朋友，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主你是我最親愛的伴侶，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我的心在天天追想著你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渴望</a:t>
            </a:r>
            <a:r>
              <a:rPr lang="zh-CN" altLang="en-US" sz="4000" b="1" dirty="0">
                <a:solidFill>
                  <a:srgbClr val="FFFF00"/>
                </a:solidFill>
              </a:rPr>
              <a:t>見到你的面。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在</a:t>
            </a:r>
            <a:r>
              <a:rPr lang="zh-CN" altLang="en-US" sz="4000" b="1" dirty="0">
                <a:solidFill>
                  <a:srgbClr val="FFFF00"/>
                </a:solidFill>
              </a:rPr>
              <a:t>我人生的每一個台階，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在我人生的每一個小站，</a:t>
            </a:r>
            <a:r>
              <a:rPr lang="en-US" sz="4000" b="1" dirty="0">
                <a:solidFill>
                  <a:srgbClr val="FFFF00"/>
                </a:solidFill>
              </a:rPr>
              <a:t/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zh-CN" altLang="en-US" sz="4000" b="1" dirty="0">
                <a:solidFill>
                  <a:srgbClr val="FFFF00"/>
                </a:solidFill>
              </a:rPr>
              <a:t>你的手總是在攙拉著我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</a:t>
            </a:r>
            <a:endParaRPr lang="en-US" altLang="zh-CN" sz="40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把</a:t>
            </a:r>
            <a:r>
              <a:rPr lang="zh-CN" altLang="en-US" sz="4000" b="1" dirty="0">
                <a:solidFill>
                  <a:srgbClr val="FFFF00"/>
                </a:solidFill>
              </a:rPr>
              <a:t>我帶在你身邊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305</Words>
  <Application>Microsoft Office PowerPoint</Application>
  <PresentationFormat>On-screen Show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</dc:creator>
  <cp:lastModifiedBy>Min</cp:lastModifiedBy>
  <cp:revision>17</cp:revision>
  <dcterms:created xsi:type="dcterms:W3CDTF">2016-05-24T04:49:04Z</dcterms:created>
  <dcterms:modified xsi:type="dcterms:W3CDTF">2016-05-24T13:26:09Z</dcterms:modified>
</cp:coreProperties>
</file>