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5" r:id="rId2"/>
    <p:sldId id="257" r:id="rId3"/>
    <p:sldId id="263" r:id="rId4"/>
    <p:sldId id="267" r:id="rId5"/>
    <p:sldId id="268" r:id="rId6"/>
    <p:sldId id="266" r:id="rId7"/>
    <p:sldId id="264" r:id="rId8"/>
  </p:sldIdLst>
  <p:sldSz cx="9144000" cy="6858000" type="screen4x3"/>
  <p:notesSz cx="6884988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54" y="-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990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3DF2058E-823A-4C08-B31F-D3008BD4FEBF}" type="datetimeFigureOut">
              <a:rPr lang="en-CA" smtClean="0"/>
              <a:pPr/>
              <a:t>2016-06-05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990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D00ABEA9-BE8A-416C-A552-FC376AD5D25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990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DF958321-64A0-432E-8E1C-D653E2D9BB3D}" type="datetimeFigureOut">
              <a:rPr lang="en-CA" smtClean="0"/>
              <a:pPr/>
              <a:t>2016-06-05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4" rIns="96588" bIns="48294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499" y="4758889"/>
            <a:ext cx="5507990" cy="4508421"/>
          </a:xfrm>
          <a:prstGeom prst="rect">
            <a:avLst/>
          </a:prstGeom>
        </p:spPr>
        <p:txBody>
          <a:bodyPr vert="horz" lIns="96588" tIns="48294" rIns="96588" bIns="4829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990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9B9B46BB-DFF0-4036-A1D7-963C8D57FBC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B46BB-DFF0-4036-A1D7-963C8D57FBC0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0AC5-40E8-41A0-BE32-6D247FB63BD5}" type="datetimeFigureOut">
              <a:rPr lang="en-CA" smtClean="0"/>
              <a:pPr/>
              <a:t>2016-06-05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0AC5-40E8-41A0-BE32-6D247FB63BD5}" type="datetimeFigureOut">
              <a:rPr lang="en-CA" smtClean="0"/>
              <a:pPr/>
              <a:t>2016-06-05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0AC5-40E8-41A0-BE32-6D247FB63BD5}" type="datetimeFigureOut">
              <a:rPr lang="en-CA" smtClean="0"/>
              <a:pPr/>
              <a:t>2016-06-05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0AC5-40E8-41A0-BE32-6D247FB63BD5}" type="datetimeFigureOut">
              <a:rPr lang="en-CA" smtClean="0"/>
              <a:pPr/>
              <a:t>2016-06-05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0AC5-40E8-41A0-BE32-6D247FB63BD5}" type="datetimeFigureOut">
              <a:rPr lang="en-CA" smtClean="0"/>
              <a:pPr/>
              <a:t>2016-06-05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0AC5-40E8-41A0-BE32-6D247FB63BD5}" type="datetimeFigureOut">
              <a:rPr lang="en-CA" smtClean="0"/>
              <a:pPr/>
              <a:t>2016-06-05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0AC5-40E8-41A0-BE32-6D247FB63BD5}" type="datetimeFigureOut">
              <a:rPr lang="en-CA" smtClean="0"/>
              <a:pPr/>
              <a:t>2016-06-05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0AC5-40E8-41A0-BE32-6D247FB63BD5}" type="datetimeFigureOut">
              <a:rPr lang="en-CA" smtClean="0"/>
              <a:pPr/>
              <a:t>2016-06-05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0AC5-40E8-41A0-BE32-6D247FB63BD5}" type="datetimeFigureOut">
              <a:rPr lang="en-CA" smtClean="0"/>
              <a:pPr/>
              <a:t>2016-06-05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0AC5-40E8-41A0-BE32-6D247FB63BD5}" type="datetimeFigureOut">
              <a:rPr lang="en-CA" smtClean="0"/>
              <a:pPr/>
              <a:t>2016-06-05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0AC5-40E8-41A0-BE32-6D247FB63BD5}" type="datetimeFigureOut">
              <a:rPr lang="en-CA" smtClean="0"/>
              <a:pPr/>
              <a:t>2016-06-05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20AC5-40E8-41A0-BE32-6D247FB63BD5}" type="datetimeFigureOut">
              <a:rPr lang="en-CA" smtClean="0"/>
              <a:pPr/>
              <a:t>2016-06-05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5000" y="1981200"/>
            <a:ext cx="52578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/>
              <a:t>火热的心</a:t>
            </a:r>
            <a:endParaRPr lang="en-US" altLang="zh-CN" sz="5400" b="1" dirty="0" smtClean="0"/>
          </a:p>
          <a:p>
            <a:pPr algn="ctr"/>
            <a:endParaRPr lang="en-US" sz="4400" b="1" dirty="0"/>
          </a:p>
          <a:p>
            <a:pPr algn="ctr"/>
            <a:r>
              <a:rPr lang="zh-CN" altLang="en-US" sz="3600" b="1" dirty="0" smtClean="0"/>
              <a:t>使徒行传 </a:t>
            </a:r>
            <a:r>
              <a:rPr lang="en-US" altLang="zh-CN" sz="3600" b="1" dirty="0" smtClean="0"/>
              <a:t>17:16-34</a:t>
            </a:r>
            <a:endParaRPr lang="en-CA" sz="3600" b="1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066800" y="3200400"/>
            <a:ext cx="853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3600" dirty="0">
              <a:solidFill>
                <a:srgbClr val="FF0000"/>
              </a:solidFill>
              <a:latin typeface="Times New Roman" pitchFamily="18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C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865145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28600" y="152400"/>
            <a:ext cx="4339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 smtClean="0"/>
              <a:t>保罗第二次布道宣教</a:t>
            </a:r>
            <a:endParaRPr lang="en-CA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52800" y="152400"/>
            <a:ext cx="20377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 smtClean="0"/>
              <a:t>火热的心</a:t>
            </a:r>
            <a:endParaRPr lang="en-CA" sz="3600" b="1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04800" y="2728793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3600" dirty="0">
              <a:solidFill>
                <a:srgbClr val="FF0000"/>
              </a:solidFill>
              <a:latin typeface="Times New Roman" pitchFamily="18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C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04800" y="2728793"/>
            <a:ext cx="8575298" cy="6001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C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28600" y="914401"/>
            <a:ext cx="8610600" cy="55861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 smtClean="0">
                <a:latin typeface="Arial" pitchFamily="34" charset="0"/>
                <a:cs typeface="Arial" pitchFamily="34" charset="0"/>
              </a:rPr>
              <a:t>保罗</a:t>
            </a:r>
            <a:r>
              <a:rPr lang="zh-CN" altLang="en-US" sz="3600" dirty="0" smtClean="0"/>
              <a:t>亚略巴古</a:t>
            </a:r>
            <a:r>
              <a:rPr lang="zh-CN" altLang="en-US" sz="3600" dirty="0" smtClean="0">
                <a:latin typeface="Arial" pitchFamily="34" charset="0"/>
                <a:cs typeface="Arial" pitchFamily="34" charset="0"/>
              </a:rPr>
              <a:t>的讲章：</a:t>
            </a:r>
            <a:endParaRPr lang="en-US" altLang="zh-CN" sz="36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 smtClean="0"/>
              <a:t> </a:t>
            </a:r>
            <a:r>
              <a:rPr lang="en-CA" sz="3600" dirty="0" smtClean="0"/>
              <a:t>1</a:t>
            </a:r>
            <a:r>
              <a:rPr lang="zh-CN" altLang="en-US" sz="3600" dirty="0" smtClean="0"/>
              <a:t>，神是万物的创造者，不住人造的殿，也不要人去服事他。</a:t>
            </a:r>
            <a:r>
              <a:rPr lang="en-CA" sz="3600" dirty="0" smtClean="0"/>
              <a:t/>
            </a:r>
            <a:br>
              <a:rPr lang="en-CA" sz="3600" dirty="0" smtClean="0"/>
            </a:br>
            <a:endParaRPr lang="en-CA" sz="36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 smtClean="0">
                <a:solidFill>
                  <a:srgbClr val="FF0000"/>
                </a:solidFill>
              </a:rPr>
              <a:t>创造宇宙和其中万物的神，既是天地的主，就不住人手所造的殿。也不用人手服事、好像缺少甚么、自己倒将生命、气息、万物、赐给万人。</a:t>
            </a:r>
            <a:r>
              <a:rPr lang="en-CA" sz="3600" dirty="0"/>
              <a:t/>
            </a:r>
            <a:br>
              <a:rPr lang="en-CA" sz="3600" dirty="0"/>
            </a:br>
            <a:endParaRPr lang="en-CA" sz="3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52800" y="152400"/>
            <a:ext cx="20377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 smtClean="0"/>
              <a:t>火热的心</a:t>
            </a:r>
            <a:endParaRPr lang="en-CA" sz="3600" b="1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04800" y="2728793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3600" dirty="0">
              <a:solidFill>
                <a:srgbClr val="FF0000"/>
              </a:solidFill>
              <a:latin typeface="Times New Roman" pitchFamily="18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C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04800" y="2728793"/>
            <a:ext cx="8575298" cy="6001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C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28600" y="1295400"/>
            <a:ext cx="8610600" cy="447814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 smtClean="0">
                <a:latin typeface="Arial" pitchFamily="34" charset="0"/>
                <a:cs typeface="Arial" pitchFamily="34" charset="0"/>
              </a:rPr>
              <a:t>保罗</a:t>
            </a:r>
            <a:r>
              <a:rPr lang="zh-CN" altLang="en-US" sz="3600" dirty="0" smtClean="0"/>
              <a:t>亚略巴古</a:t>
            </a:r>
            <a:r>
              <a:rPr lang="zh-CN" altLang="en-US" sz="3600" dirty="0" smtClean="0">
                <a:latin typeface="Arial" pitchFamily="34" charset="0"/>
                <a:cs typeface="Arial" pitchFamily="34" charset="0"/>
              </a:rPr>
              <a:t>的讲章：</a:t>
            </a:r>
            <a:endParaRPr lang="en-US" altLang="zh-CN" sz="36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CA" sz="36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sz="3600" dirty="0" smtClean="0"/>
              <a:t>2</a:t>
            </a:r>
            <a:r>
              <a:rPr lang="zh-CN" altLang="en-US" sz="3600" dirty="0" smtClean="0"/>
              <a:t>， 神让人寻求他</a:t>
            </a:r>
            <a:endParaRPr lang="en-US" altLang="zh-CN" sz="36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sz="3600" dirty="0" smtClean="0"/>
              <a:t> </a:t>
            </a:r>
            <a:r>
              <a:rPr lang="zh-CN" altLang="en-US" sz="3600" dirty="0" smtClean="0">
                <a:solidFill>
                  <a:srgbClr val="FF0000"/>
                </a:solidFill>
              </a:rPr>
              <a:t>他从一本造出万族的人住在全地上、并且预先定准他们的年限、和所住的疆界．要叫他们寻求神、或者可以揣摩而得、其实他离我们各人不远．我们生活、动作、存留、都在乎他．</a:t>
            </a:r>
            <a:endParaRPr lang="en-CA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52800" y="152400"/>
            <a:ext cx="20377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 smtClean="0"/>
              <a:t>火热的心</a:t>
            </a:r>
            <a:endParaRPr lang="en-CA" sz="3600" b="1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04800" y="2728793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3600" dirty="0">
              <a:solidFill>
                <a:srgbClr val="FF0000"/>
              </a:solidFill>
              <a:latin typeface="Times New Roman" pitchFamily="18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C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04800" y="2728793"/>
            <a:ext cx="8575298" cy="6001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C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28600" y="741402"/>
            <a:ext cx="8610600" cy="55861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 smtClean="0">
                <a:latin typeface="Arial" pitchFamily="34" charset="0"/>
                <a:cs typeface="Arial" pitchFamily="34" charset="0"/>
              </a:rPr>
              <a:t>保罗</a:t>
            </a:r>
            <a:r>
              <a:rPr lang="zh-CN" altLang="en-US" sz="3600" dirty="0" smtClean="0"/>
              <a:t>亚略巴古</a:t>
            </a:r>
            <a:r>
              <a:rPr lang="zh-CN" altLang="en-US" sz="3600" dirty="0" smtClean="0">
                <a:latin typeface="Arial" pitchFamily="34" charset="0"/>
                <a:cs typeface="Arial" pitchFamily="34" charset="0"/>
              </a:rPr>
              <a:t>的讲章：</a:t>
            </a:r>
            <a:endParaRPr lang="en-US" altLang="zh-CN" sz="36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CA" sz="36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sz="3600" dirty="0" smtClean="0"/>
              <a:t>3,</a:t>
            </a:r>
            <a:r>
              <a:rPr lang="zh-CN" altLang="en-US" sz="3600" dirty="0" smtClean="0"/>
              <a:t>神让人悔改归向他</a:t>
            </a:r>
            <a:r>
              <a:rPr lang="en-CA" sz="3600" dirty="0" smtClean="0"/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zh-CN" sz="36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 smtClean="0">
                <a:solidFill>
                  <a:srgbClr val="FF0000"/>
                </a:solidFill>
              </a:rPr>
              <a:t>世人蒙昧无知的时候，神并不监察，如今却吩咐各处的人都要悔改。因为他已经定了日子，要借着他所设立的人，按公义审判天下。并且叫他从死里复活，给万人作可信的凭据。</a:t>
            </a:r>
            <a:endParaRPr lang="en-US" altLang="zh-CN" sz="3600" dirty="0" smtClean="0">
              <a:solidFill>
                <a:srgbClr val="FF00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sz="3600" dirty="0" smtClean="0"/>
              <a:t> </a:t>
            </a:r>
            <a:endParaRPr lang="en-CA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52800" y="152400"/>
            <a:ext cx="20377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 smtClean="0"/>
              <a:t>火热的心</a:t>
            </a:r>
            <a:endParaRPr lang="en-CA" sz="3600" b="1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04800" y="2728793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3600" dirty="0">
              <a:solidFill>
                <a:srgbClr val="FF0000"/>
              </a:solidFill>
              <a:latin typeface="Times New Roman" pitchFamily="18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C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04800" y="2728793"/>
            <a:ext cx="8575298" cy="6001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C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28600" y="914400"/>
            <a:ext cx="8610600" cy="55861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36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整段经文告诉我们：</a:t>
            </a:r>
            <a:endParaRPr kumimoji="0" lang="en-US" altLang="zh-CN" sz="36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sz="3600" dirty="0" smtClean="0"/>
              <a:t>1</a:t>
            </a:r>
            <a:r>
              <a:rPr lang="zh-CN" altLang="en-US" sz="3600" dirty="0"/>
              <a:t>， 保罗有一颗火热的传福音的心</a:t>
            </a:r>
            <a:r>
              <a:rPr lang="en-CA" sz="3600" dirty="0"/>
              <a:t/>
            </a:r>
            <a:br>
              <a:rPr lang="en-CA" sz="3600" dirty="0"/>
            </a:br>
            <a:endParaRPr lang="en-CA" sz="36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sz="3600" dirty="0" smtClean="0"/>
              <a:t>2</a:t>
            </a:r>
            <a:r>
              <a:rPr lang="zh-CN" altLang="en-US" sz="3600" dirty="0"/>
              <a:t>，在传福音过程中遇到了讥</a:t>
            </a:r>
            <a:r>
              <a:rPr lang="zh-CN" altLang="en-US" sz="3600" dirty="0" smtClean="0"/>
              <a:t>笑，</a:t>
            </a:r>
            <a:r>
              <a:rPr lang="zh-CN" altLang="en-US" sz="3600" dirty="0"/>
              <a:t>讽</a:t>
            </a:r>
            <a:r>
              <a:rPr lang="zh-CN" altLang="en-US" sz="3600" dirty="0" smtClean="0"/>
              <a:t>刺， 客气的拒绝。 也有</a:t>
            </a:r>
            <a:r>
              <a:rPr lang="zh-CN" altLang="en-US" sz="3600" dirty="0"/>
              <a:t>相信</a:t>
            </a:r>
            <a:r>
              <a:rPr lang="zh-CN" altLang="en-US" sz="3600" dirty="0" smtClean="0"/>
              <a:t>的。</a:t>
            </a:r>
            <a:r>
              <a:rPr lang="en-CA" sz="3600" dirty="0"/>
              <a:t/>
            </a:r>
            <a:br>
              <a:rPr lang="en-CA" sz="3600" dirty="0"/>
            </a:br>
            <a:r>
              <a:rPr lang="en-CA" sz="3600" dirty="0"/>
              <a:t/>
            </a:r>
            <a:br>
              <a:rPr lang="en-CA" sz="3600" dirty="0"/>
            </a:br>
            <a:r>
              <a:rPr lang="en-CA" sz="3600" dirty="0"/>
              <a:t>3</a:t>
            </a:r>
            <a:r>
              <a:rPr lang="zh-CN" altLang="en-US" sz="3600" dirty="0"/>
              <a:t>，保</a:t>
            </a:r>
            <a:r>
              <a:rPr lang="zh-CN" altLang="en-US" sz="3600" dirty="0" smtClean="0"/>
              <a:t>罗向</a:t>
            </a:r>
            <a:r>
              <a:rPr lang="zh-CN" altLang="en-US" sz="3600" dirty="0"/>
              <a:t>希腊人传福</a:t>
            </a:r>
            <a:r>
              <a:rPr lang="zh-CN" altLang="en-US" sz="3600" dirty="0" smtClean="0"/>
              <a:t>音的方式与犹太人不同。</a:t>
            </a:r>
            <a:endParaRPr kumimoji="0" lang="en-US" altLang="zh-CN" sz="36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CA" sz="36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52800" y="152400"/>
            <a:ext cx="20377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 smtClean="0"/>
              <a:t>火热的心</a:t>
            </a:r>
            <a:endParaRPr lang="en-CA" sz="3600" b="1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04800" y="2728793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3600" dirty="0">
              <a:solidFill>
                <a:srgbClr val="FF0000"/>
              </a:solidFill>
              <a:latin typeface="Times New Roman" pitchFamily="18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C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04800" y="2728793"/>
            <a:ext cx="8575298" cy="6001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C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81000" y="914400"/>
            <a:ext cx="8382000" cy="55861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 smtClean="0">
                <a:latin typeface="Arial" pitchFamily="34" charset="0"/>
                <a:cs typeface="Arial" pitchFamily="34" charset="0"/>
              </a:rPr>
              <a:t>总结：</a:t>
            </a:r>
            <a:r>
              <a:rPr lang="zh-CN" altLang="en-US" sz="3600" dirty="0" smtClean="0"/>
              <a:t>学习保罗， 用一</a:t>
            </a:r>
            <a:r>
              <a:rPr lang="zh-CN" altLang="en-US" sz="3600" dirty="0"/>
              <a:t>颗火热</a:t>
            </a:r>
            <a:r>
              <a:rPr lang="zh-CN" altLang="en-US" sz="3600" dirty="0" smtClean="0"/>
              <a:t>的心传</a:t>
            </a:r>
            <a:r>
              <a:rPr lang="zh-CN" altLang="en-US" sz="3600" dirty="0"/>
              <a:t>福</a:t>
            </a:r>
            <a:r>
              <a:rPr lang="zh-CN" altLang="en-US" sz="3600" dirty="0" smtClean="0"/>
              <a:t>音</a:t>
            </a:r>
            <a:endParaRPr lang="en-US" altLang="zh-CN" sz="36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zh-CN" sz="3600" dirty="0"/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zh-CN" altLang="en-US" sz="3600" dirty="0" smtClean="0"/>
              <a:t> 只</a:t>
            </a:r>
            <a:r>
              <a:rPr lang="zh-CN" altLang="en-US" sz="3600" dirty="0"/>
              <a:t>要我们有火热的心，圣灵会给我们能</a:t>
            </a:r>
            <a:r>
              <a:rPr lang="zh-CN" altLang="en-US" sz="3600" dirty="0" smtClean="0"/>
              <a:t>力</a:t>
            </a:r>
            <a:endParaRPr lang="en-US" altLang="zh-CN" sz="36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altLang="zh-CN" sz="3600" dirty="0"/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zh-CN" altLang="en-US" sz="3600" dirty="0" smtClean="0"/>
              <a:t> 不</a:t>
            </a:r>
            <a:r>
              <a:rPr lang="zh-CN" altLang="en-US" sz="3600" dirty="0"/>
              <a:t>小看自</a:t>
            </a:r>
            <a:r>
              <a:rPr lang="zh-CN" altLang="en-US" sz="3600" dirty="0" smtClean="0"/>
              <a:t>己，</a:t>
            </a:r>
            <a:r>
              <a:rPr lang="zh-CN" altLang="en-US" sz="3600" dirty="0"/>
              <a:t>神愿意使用卑微的</a:t>
            </a:r>
            <a:r>
              <a:rPr lang="zh-CN" altLang="en-US" sz="3600" dirty="0" smtClean="0"/>
              <a:t>人</a:t>
            </a:r>
            <a:endParaRPr lang="en-US" altLang="zh-CN" sz="36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altLang="zh-CN" sz="36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zh-CN" altLang="en-US" sz="3600" dirty="0" smtClean="0"/>
              <a:t> 祷告，求神引导如何去传福音，向谁传福音</a:t>
            </a:r>
            <a:endParaRPr kumimoji="0" lang="zh-CN" altLang="en-CA" sz="36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217</Words>
  <Application>Microsoft Office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Remaining Oil Technology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Norman Wang</dc:creator>
  <cp:lastModifiedBy>Norman Wang</cp:lastModifiedBy>
  <cp:revision>7</cp:revision>
  <dcterms:created xsi:type="dcterms:W3CDTF">2016-06-01T16:05:48Z</dcterms:created>
  <dcterms:modified xsi:type="dcterms:W3CDTF">2016-06-05T14:56:25Z</dcterms:modified>
</cp:coreProperties>
</file>