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1" r:id="rId3"/>
    <p:sldId id="323" r:id="rId4"/>
    <p:sldId id="324" r:id="rId5"/>
    <p:sldId id="325" r:id="rId6"/>
    <p:sldId id="314" r:id="rId7"/>
    <p:sldId id="312" r:id="rId8"/>
    <p:sldId id="346" r:id="rId9"/>
    <p:sldId id="326" r:id="rId10"/>
    <p:sldId id="327" r:id="rId11"/>
    <p:sldId id="328" r:id="rId12"/>
    <p:sldId id="309" r:id="rId13"/>
    <p:sldId id="329" r:id="rId14"/>
    <p:sldId id="330" r:id="rId15"/>
    <p:sldId id="313" r:id="rId16"/>
    <p:sldId id="332" r:id="rId17"/>
    <p:sldId id="333" r:id="rId18"/>
    <p:sldId id="334" r:id="rId19"/>
    <p:sldId id="345" r:id="rId20"/>
    <p:sldId id="347" r:id="rId21"/>
    <p:sldId id="344" r:id="rId22"/>
    <p:sldId id="343" r:id="rId23"/>
    <p:sldId id="341" r:id="rId24"/>
    <p:sldId id="34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4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2016-07-21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2016-07-21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0191-E107-486A-926C-C3F2798233CC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953E-0232-439E-B5F8-9B5C86291D3B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8516-7F21-4B27-A422-C1837B8A264F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AAA4-7E26-4274-833B-DAACDC5560F4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BDE5-3E46-404F-A05A-E3BB328144F4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10B2-4EE7-4806-B1EB-C71C7D13C777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76CA-24F0-47F4-8852-F4AF1E48C9B5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29F9-BDEB-411D-988A-5B9DD3ACF7FD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16C1-7089-4976-BDC1-60C441F1B591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C7D3-A2A6-4DE0-94EC-42468A20ED7D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89D-23EF-4B0E-AFE5-33A78CA15447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CE610-E92A-4106-B0CF-D5C5ED97B011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851648" cy="2590800"/>
          </a:xfrm>
        </p:spPr>
        <p:txBody>
          <a:bodyPr>
            <a:normAutofit/>
          </a:bodyPr>
          <a:lstStyle/>
          <a:p>
            <a:pPr algn="ctr"/>
            <a:r>
              <a:rPr lang="zh-CN" altLang="en-US" sz="8000" dirty="0" smtClean="0">
                <a:solidFill>
                  <a:schemeClr val="tx1"/>
                </a:solidFill>
              </a:rPr>
              <a:t>圣洁与污秽</a:t>
            </a:r>
            <a:r>
              <a:rPr lang="en-US" altLang="zh-CN" sz="8000" dirty="0" smtClean="0">
                <a:solidFill>
                  <a:schemeClr val="tx1"/>
                </a:solidFill>
              </a:rPr>
              <a:t/>
            </a:r>
            <a:br>
              <a:rPr lang="en-US" altLang="zh-CN" sz="8000" dirty="0" smtClean="0">
                <a:solidFill>
                  <a:schemeClr val="tx1"/>
                </a:solidFill>
              </a:rPr>
            </a:br>
            <a:r>
              <a:rPr lang="en-US" altLang="zh-CN" sz="8000" dirty="0" smtClean="0">
                <a:solidFill>
                  <a:schemeClr val="tx1"/>
                </a:solidFill>
              </a:rPr>
              <a:t>				</a:t>
            </a:r>
            <a:endParaRPr lang="en-CA" sz="2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利未记</a:t>
            </a:r>
            <a:r>
              <a:rPr lang="en-US" altLang="zh-CN" sz="3200" dirty="0" smtClean="0"/>
              <a:t>》</a:t>
            </a:r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22:4 - </a:t>
            </a:r>
            <a:r>
              <a:rPr lang="zh-CN" altLang="en-US" sz="3200" dirty="0" smtClean="0"/>
              <a:t>亚伦的后裔</a:t>
            </a:r>
            <a:r>
              <a:rPr lang="en-US" altLang="zh-CN" sz="3200" dirty="0" smtClean="0"/>
              <a:t>…</a:t>
            </a:r>
            <a:endParaRPr lang="zh-CN" altLang="en-US" sz="3200" dirty="0" smtClean="0"/>
          </a:p>
          <a:p>
            <a:pPr>
              <a:buNone/>
            </a:pPr>
            <a:r>
              <a:rPr lang="en-US" altLang="zh-CN" sz="3200" dirty="0" smtClean="0"/>
              <a:t>22:5 - </a:t>
            </a:r>
            <a:r>
              <a:rPr lang="zh-CN" altLang="en-US" sz="3200" dirty="0" smtClean="0"/>
              <a:t>或是摸什么使他不洁净的爬物，或是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摸那使他不洁净的人，</a:t>
            </a:r>
          </a:p>
          <a:p>
            <a:pPr>
              <a:buNone/>
            </a:pPr>
            <a:r>
              <a:rPr lang="en-US" altLang="zh-CN" sz="3200" dirty="0" smtClean="0"/>
              <a:t>22:6 - </a:t>
            </a:r>
            <a:r>
              <a:rPr lang="zh-CN" altLang="en-US" sz="3200" dirty="0" smtClean="0"/>
              <a:t>摸了这些人、物的，必不洁净到晚上，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若不用水洗身，就不可吃圣物。</a:t>
            </a:r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哈该书</a:t>
            </a:r>
            <a:r>
              <a:rPr lang="en-US" altLang="zh-CN" sz="3200" dirty="0" smtClean="0"/>
              <a:t>》</a:t>
            </a:r>
            <a:endParaRPr lang="en-CA" sz="32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3200" b="1" dirty="0" smtClean="0"/>
              <a:t>2: 14 - </a:t>
            </a:r>
            <a:r>
              <a:rPr lang="zh-CN" altLang="en-US" sz="3200" b="1" dirty="0" smtClean="0"/>
              <a:t>。。。“耶和华说：这民这国，在我面前也是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如此</a:t>
            </a:r>
            <a:r>
              <a:rPr lang="zh-CN" altLang="en-US" sz="3200" b="1" dirty="0" smtClean="0"/>
              <a:t>；他们手下的各样工作，都是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如此</a:t>
            </a:r>
            <a:r>
              <a:rPr lang="zh-CN" altLang="en-US" sz="3200" b="1" dirty="0" smtClean="0"/>
              <a:t>；他们在坛上所献的也是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如此</a:t>
            </a:r>
            <a:r>
              <a:rPr lang="zh-CN" altLang="en-US" sz="3200" b="1" dirty="0" smtClean="0"/>
              <a:t>。”</a:t>
            </a:r>
          </a:p>
          <a:p>
            <a:pPr>
              <a:buNone/>
            </a:pPr>
            <a:endParaRPr lang="zh-CN" altLang="en-US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838200"/>
            <a:ext cx="75438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zh-CN" altLang="en-US" sz="4400" b="1" dirty="0" smtClean="0"/>
              <a:t>一、污秽的群体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2286000"/>
            <a:ext cx="7543800" cy="3352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/>
            <a:r>
              <a:rPr lang="en-US" altLang="zh-CN" sz="4000" b="1" dirty="0" smtClean="0"/>
              <a:t>2:14 - </a:t>
            </a:r>
            <a:r>
              <a:rPr lang="zh-CN" altLang="en-US" sz="4000" b="1" dirty="0" smtClean="0"/>
              <a:t>耶和华说：这民这国，在</a:t>
            </a:r>
            <a:r>
              <a:rPr lang="en-US" altLang="zh-CN" sz="4000" b="1" dirty="0" smtClean="0"/>
              <a:t>	</a:t>
            </a:r>
            <a:r>
              <a:rPr lang="zh-CN" altLang="en-US" sz="4000" b="1" dirty="0" smtClean="0"/>
              <a:t>我面前也是如此。</a:t>
            </a:r>
            <a:endParaRPr lang="en-CA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838200"/>
            <a:ext cx="75438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zh-CN" altLang="en-US" sz="4400" b="1" dirty="0" smtClean="0"/>
              <a:t>二、污秽的工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2286000"/>
            <a:ext cx="7543800" cy="3352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zh-CN" sz="4000" b="1" dirty="0" smtClean="0"/>
              <a:t>2:14 - “</a:t>
            </a:r>
            <a:r>
              <a:rPr lang="zh-CN" altLang="en-US" sz="4000" b="1" dirty="0" smtClean="0"/>
              <a:t>耶和华说：。。。他们手</a:t>
            </a:r>
            <a:r>
              <a:rPr lang="en-US" altLang="zh-CN" sz="4000" b="1" dirty="0" smtClean="0"/>
              <a:t>	</a:t>
            </a:r>
            <a:r>
              <a:rPr lang="zh-CN" altLang="en-US" sz="4000" b="1" dirty="0" smtClean="0"/>
              <a:t>下的各样工作，都是如此。</a:t>
            </a:r>
          </a:p>
          <a:p>
            <a:endParaRPr lang="en-CA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838200"/>
            <a:ext cx="75438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zh-CN" altLang="en-US" sz="4400" b="1" dirty="0" smtClean="0"/>
              <a:t>三、污秽的心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2286000"/>
            <a:ext cx="7543800" cy="3352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zh-CN" sz="4000" b="1" dirty="0" smtClean="0"/>
              <a:t>2:14 - “</a:t>
            </a:r>
            <a:r>
              <a:rPr lang="zh-CN" altLang="en-US" sz="4000" b="1" dirty="0" smtClean="0"/>
              <a:t>耶和华说：。。。他们在</a:t>
            </a:r>
            <a:r>
              <a:rPr lang="en-US" altLang="zh-CN" sz="4000" b="1" dirty="0" smtClean="0"/>
              <a:t>	</a:t>
            </a:r>
            <a:r>
              <a:rPr lang="zh-CN" altLang="en-US" sz="4000" b="1" dirty="0" smtClean="0"/>
              <a:t>坛上所献的也是如此。”</a:t>
            </a:r>
          </a:p>
          <a:p>
            <a:endParaRPr lang="en-CA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dirty="0" smtClean="0"/>
              <a:t>《</a:t>
            </a:r>
            <a:r>
              <a:rPr lang="zh-CN" altLang="en-US" sz="2800" dirty="0" smtClean="0"/>
              <a:t>出埃及记</a:t>
            </a:r>
            <a:r>
              <a:rPr lang="en-US" altLang="zh-CN" sz="2800" dirty="0" smtClean="0"/>
              <a:t>》</a:t>
            </a:r>
            <a:endParaRPr lang="en-CA" sz="2800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CA" sz="3200" b="1" dirty="0" smtClean="0"/>
              <a:t>35</a:t>
            </a:r>
            <a:r>
              <a:rPr lang="en-US" sz="3200" b="1" dirty="0" smtClean="0"/>
              <a:t>:</a:t>
            </a:r>
            <a:r>
              <a:rPr lang="en-CA" sz="3200" b="1" dirty="0" smtClean="0"/>
              <a:t>29 - </a:t>
            </a:r>
            <a:r>
              <a:rPr lang="zh-CN" altLang="en-US" sz="3200" b="1" dirty="0" smtClean="0"/>
              <a:t>以色列人，无论男女，凡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甘心乐意</a:t>
            </a:r>
            <a:r>
              <a:rPr lang="en-US" altLang="zh-CN" sz="3200" b="1" dirty="0" smtClean="0">
                <a:solidFill>
                  <a:srgbClr val="FFFF00"/>
                </a:solidFill>
              </a:rPr>
              <a:t>	</a:t>
            </a:r>
            <a:r>
              <a:rPr lang="zh-CN" altLang="en-US" sz="3200" b="1" dirty="0" smtClean="0"/>
              <a:t>献礼物给耶和华的，都将礼物拿来，作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耶和华借摩西所吩咐的一切工。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838200"/>
            <a:ext cx="75438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zh-CN" altLang="en-US" sz="4400" b="1" dirty="0" smtClean="0"/>
              <a:t>洁净的礼仪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2286000"/>
            <a:ext cx="7543800" cy="3352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en-CA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077200" cy="388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哈该书</a:t>
            </a:r>
            <a:r>
              <a:rPr lang="en-US" altLang="zh-CN" sz="3200" dirty="0" smtClean="0"/>
              <a:t>》</a:t>
            </a:r>
            <a:r>
              <a:rPr lang="en-US" altLang="zh-CN" sz="3200" b="1" dirty="0" smtClean="0"/>
              <a:t>2:15 –</a:t>
            </a:r>
          </a:p>
          <a:p>
            <a:pPr>
              <a:buNone/>
            </a:pP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现在你们要追想，此日以前，耶和华的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殿，没有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一块石头垒在石头上</a:t>
            </a:r>
            <a:r>
              <a:rPr lang="zh-CN" altLang="en-US" sz="3200" b="1" dirty="0" smtClean="0"/>
              <a:t>的光景。</a:t>
            </a: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路加福音</a:t>
            </a:r>
            <a:r>
              <a:rPr lang="en-US" altLang="zh-CN" sz="3200" dirty="0" smtClean="0"/>
              <a:t>》</a:t>
            </a:r>
            <a:endParaRPr lang="en-CA" sz="32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3200" b="1" dirty="0" smtClean="0"/>
              <a:t>20:17 - </a:t>
            </a:r>
            <a:r>
              <a:rPr lang="zh-CN" altLang="en-US" sz="3200" b="1" dirty="0" smtClean="0"/>
              <a:t>“耶稣看着他们说：经上记着，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		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匠人所弃的石头，已作了房角的头块</a:t>
            </a:r>
            <a:endParaRPr lang="en-US" altLang="zh-CN" sz="3200" b="1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altLang="zh-CN" sz="3200" b="1" dirty="0" smtClean="0"/>
              <a:t>		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石头</a:t>
            </a:r>
            <a:r>
              <a:rPr lang="zh-CN" altLang="en-US" sz="3200" b="1" dirty="0" smtClean="0"/>
              <a:t>。这是什么意思呢？”</a:t>
            </a:r>
            <a:endParaRPr lang="en-US" altLang="zh-CN" sz="32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zh-CN" altLang="en-US" sz="2800" b="1" dirty="0" smtClean="0"/>
              <a:t>（引自：诗篇</a:t>
            </a:r>
            <a:r>
              <a:rPr lang="en-US" altLang="zh-CN" sz="2800" b="1" dirty="0" smtClean="0"/>
              <a:t>118:22</a:t>
            </a:r>
            <a:r>
              <a:rPr lang="zh-CN" altLang="en-US" sz="2800" b="1" dirty="0" smtClean="0"/>
              <a:t>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以弗所书</a:t>
            </a:r>
            <a:r>
              <a:rPr lang="en-US" altLang="zh-CN" sz="3200" dirty="0" smtClean="0"/>
              <a:t>》</a:t>
            </a:r>
            <a:endParaRPr lang="zh-CN" altLang="en-US" sz="3200" dirty="0" smtClean="0"/>
          </a:p>
          <a:p>
            <a:pPr>
              <a:buNone/>
            </a:pPr>
            <a:r>
              <a:rPr lang="zh-CN" altLang="en-US" sz="3200" dirty="0" smtClean="0"/>
              <a:t> </a:t>
            </a:r>
          </a:p>
          <a:p>
            <a:pPr>
              <a:buNone/>
            </a:pPr>
            <a:r>
              <a:rPr lang="en-US" altLang="zh-CN" sz="3200" b="1" dirty="0" smtClean="0"/>
              <a:t>2:19 - </a:t>
            </a:r>
            <a:r>
              <a:rPr lang="zh-CN" altLang="en-US" sz="3200" b="1" dirty="0" smtClean="0"/>
              <a:t>这样，你们不再作外人，和客旅，是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与圣徒同国，是神家里的人了。</a:t>
            </a:r>
          </a:p>
          <a:p>
            <a:pPr>
              <a:buNone/>
            </a:pPr>
            <a:r>
              <a:rPr lang="en-US" altLang="zh-CN" sz="3200" b="1" dirty="0" smtClean="0"/>
              <a:t>2:20 - </a:t>
            </a:r>
            <a:r>
              <a:rPr lang="zh-CN" altLang="en-US" sz="3200" b="1" dirty="0" smtClean="0"/>
              <a:t>并且被建造在使徒和先知的根基上，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有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基督耶稣自己为房角石</a:t>
            </a:r>
            <a:r>
              <a:rPr lang="zh-CN" altLang="en-US" sz="3200" b="1" dirty="0" smtClean="0"/>
              <a:t>。</a:t>
            </a:r>
          </a:p>
          <a:p>
            <a:pPr>
              <a:buNone/>
            </a:pPr>
            <a:r>
              <a:rPr lang="en-US" altLang="zh-CN" sz="3200" b="1" dirty="0" smtClean="0"/>
              <a:t>2:21 - </a:t>
            </a:r>
            <a:r>
              <a:rPr lang="zh-CN" altLang="en-US" sz="3200" b="1" dirty="0" smtClean="0"/>
              <a:t>各房靠他联络得合式，渐渐成为主的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圣殿。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彼得前书</a:t>
            </a:r>
            <a:r>
              <a:rPr lang="en-US" altLang="zh-CN" sz="3200" dirty="0" smtClean="0"/>
              <a:t>》</a:t>
            </a:r>
            <a:endParaRPr lang="zh-CN" altLang="en-US" sz="3200" dirty="0" smtClean="0"/>
          </a:p>
          <a:p>
            <a:pPr>
              <a:buNone/>
            </a:pPr>
            <a:r>
              <a:rPr lang="zh-CN" altLang="en-US" sz="3200" dirty="0" smtClean="0"/>
              <a:t> </a:t>
            </a:r>
          </a:p>
          <a:p>
            <a:r>
              <a:rPr lang="en-US" altLang="zh-CN" sz="3200" b="1" dirty="0" smtClean="0"/>
              <a:t>2:9</a:t>
            </a:r>
            <a:r>
              <a:rPr lang="zh-CN" altLang="en-US" sz="3200" b="1" dirty="0" smtClean="0"/>
              <a:t>：</a:t>
            </a:r>
            <a:r>
              <a:rPr lang="zh-CN" altLang="en-US" sz="3200" dirty="0" smtClean="0"/>
              <a:t>惟有你们是被拣选的族类，是有</a:t>
            </a:r>
            <a:r>
              <a:rPr lang="zh-CN" altLang="en-US" sz="3200" u="sng" dirty="0" smtClean="0">
                <a:solidFill>
                  <a:srgbClr val="FFFF00"/>
                </a:solidFill>
              </a:rPr>
              <a:t>君尊的祭司</a:t>
            </a:r>
            <a:r>
              <a:rPr lang="zh-CN" altLang="en-US" sz="3200" dirty="0" smtClean="0"/>
              <a:t>，是</a:t>
            </a:r>
            <a:r>
              <a:rPr lang="zh-CN" altLang="en-US" sz="3200" u="sng" dirty="0" smtClean="0">
                <a:solidFill>
                  <a:srgbClr val="FFFF00"/>
                </a:solidFill>
              </a:rPr>
              <a:t>圣洁的国度</a:t>
            </a:r>
            <a:r>
              <a:rPr lang="zh-CN" altLang="en-US" sz="3200" dirty="0" smtClean="0"/>
              <a:t>，是属神的子民，要叫你们宣扬那召你们出黑暗入奇妙光明者的美德。</a:t>
            </a:r>
            <a:endParaRPr lang="zh-CN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大利乌王第二年九月二十四日，耶和华的话临到先知哈该说：“万军之耶和华如此说，你要向祭司问律法，说：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若有人用衣襟兜圣肉，这衣襟挨着饼，或汤，或酒，或油，或别的食物，便算为圣吗？”祭司说：“不算为圣。”</a:t>
            </a:r>
            <a:endParaRPr lang="zh-CN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以弗所书</a:t>
            </a:r>
            <a:r>
              <a:rPr lang="en-US" altLang="zh-CN" sz="3200" dirty="0" smtClean="0"/>
              <a:t>》</a:t>
            </a:r>
            <a:r>
              <a:rPr lang="en-US" altLang="zh-CN" sz="3200" b="1" dirty="0" smtClean="0"/>
              <a:t> - 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4:29</a:t>
            </a:r>
            <a:r>
              <a:rPr lang="zh-CN" altLang="en-US" sz="3200" dirty="0" smtClean="0"/>
              <a:t> </a:t>
            </a:r>
          </a:p>
          <a:p>
            <a:pPr>
              <a:buNone/>
            </a:pPr>
            <a:r>
              <a:rPr lang="zh-CN" altLang="en-US" sz="3200" b="1" dirty="0" smtClean="0"/>
              <a:t/>
            </a:r>
            <a:br>
              <a:rPr lang="zh-CN" altLang="en-US" sz="3200" b="1" dirty="0" smtClean="0"/>
            </a:br>
            <a:r>
              <a:rPr lang="zh-CN" altLang="en-US" sz="3200" b="1" dirty="0" smtClean="0"/>
              <a:t>污秽的言语，一句不可出口，只要随事说造就人的好话，叫听见的人得益处。</a:t>
            </a:r>
            <a:endParaRPr lang="zh-CN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哈该书</a:t>
            </a:r>
            <a:r>
              <a:rPr lang="en-US" altLang="zh-CN" sz="3200" dirty="0" smtClean="0"/>
              <a:t>》</a:t>
            </a:r>
            <a:endParaRPr lang="en-CA" sz="32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3200" b="1" dirty="0" smtClean="0"/>
              <a:t>2:</a:t>
            </a:r>
            <a:r>
              <a:rPr lang="en-US" altLang="zh-CN" sz="3200" dirty="0" smtClean="0"/>
              <a:t>16 - </a:t>
            </a:r>
            <a:r>
              <a:rPr lang="zh-CN" altLang="en-US" sz="3200" dirty="0" smtClean="0"/>
              <a:t>在那一切日子，有人来到谷堆，想得二十斗，只得了十斗。有人来到酒池，想得五十桶，只得了二十桶。</a:t>
            </a:r>
          </a:p>
          <a:p>
            <a:pPr>
              <a:buNone/>
            </a:pPr>
            <a:r>
              <a:rPr lang="en-US" altLang="zh-CN" sz="3200" b="1" dirty="0" smtClean="0"/>
              <a:t>2:</a:t>
            </a:r>
            <a:r>
              <a:rPr lang="en-US" altLang="zh-CN" sz="3200" dirty="0" smtClean="0"/>
              <a:t>17 - </a:t>
            </a:r>
            <a:r>
              <a:rPr lang="zh-CN" altLang="en-US" sz="3200" dirty="0" smtClean="0"/>
              <a:t>在你们手下的各样工作上，我以旱风，霉烂，冰雹，攻击你们。你们仍不归向我。这是耶和华说的。</a:t>
            </a:r>
          </a:p>
          <a:p>
            <a:pPr>
              <a:buNone/>
            </a:pPr>
            <a:endParaRPr lang="zh-CN" altLang="en-US" sz="3200" b="1" dirty="0" smtClean="0"/>
          </a:p>
          <a:p>
            <a:pPr>
              <a:buNone/>
            </a:pPr>
            <a:endParaRPr lang="zh-CN" altLang="en-US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哈该书</a:t>
            </a:r>
            <a:r>
              <a:rPr lang="en-US" altLang="zh-CN" sz="3200" dirty="0" smtClean="0"/>
              <a:t>》</a:t>
            </a:r>
            <a:endParaRPr lang="en-CA" sz="32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3200" b="1" dirty="0" smtClean="0"/>
              <a:t>2:18 - </a:t>
            </a:r>
            <a:r>
              <a:rPr lang="zh-CN" altLang="en-US" sz="3200" b="1" dirty="0" smtClean="0"/>
              <a:t>你们要追想此日以前，就是从这九月二十四日起，追想到立耶和华殿根基的日子。 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2: 19 - </a:t>
            </a:r>
            <a:r>
              <a:rPr lang="zh-CN" altLang="en-US" sz="3200" b="1" dirty="0" smtClean="0"/>
              <a:t>仓里有谷种吗？葡萄树，无花果树，石榴树，橄榄树都没有结果子。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从今日起，我必赐福与你们</a:t>
            </a:r>
            <a:r>
              <a:rPr lang="zh-CN" altLang="en-US" sz="3200" b="1" dirty="0" smtClean="0"/>
              <a:t>。</a:t>
            </a:r>
          </a:p>
          <a:p>
            <a:pPr>
              <a:buNone/>
            </a:pPr>
            <a:endParaRPr lang="zh-CN" altLang="en-US" sz="3200" b="1" dirty="0" smtClean="0"/>
          </a:p>
          <a:p>
            <a:pPr>
              <a:buNone/>
            </a:pPr>
            <a:endParaRPr lang="zh-CN" altLang="en-US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4572000" cy="45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哈该书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的总结：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zh-CN" alt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1752600"/>
            <a:ext cx="6781800" cy="457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 dirty="0" smtClean="0"/>
              <a:t>神的心意</a:t>
            </a:r>
            <a:endParaRPr lang="en-US" altLang="zh-CN" sz="32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 dirty="0" smtClean="0"/>
              <a:t>人的困境</a:t>
            </a:r>
            <a:endParaRPr lang="en-CA" sz="32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CA" sz="3200" b="1" dirty="0" smtClean="0"/>
              <a:t> </a:t>
            </a:r>
            <a:r>
              <a:rPr lang="zh-CN" altLang="en-US" sz="3200" b="1" dirty="0" smtClean="0"/>
              <a:t>神的恩典</a:t>
            </a:r>
            <a:endParaRPr lang="en-CA" sz="32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 dirty="0" smtClean="0"/>
              <a:t>刚强壮胆</a:t>
            </a:r>
            <a:endParaRPr lang="en-CA" sz="32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 dirty="0" smtClean="0"/>
              <a:t>起来建造</a:t>
            </a:r>
            <a:endParaRPr lang="en-CA" sz="32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 dirty="0" smtClean="0"/>
              <a:t>享受神的同在</a:t>
            </a:r>
            <a:endParaRPr lang="en-CA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1600200"/>
            <a:ext cx="6781800" cy="1524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zh-CN" altLang="en-US" sz="5400" b="1" dirty="0" smtClean="0"/>
              <a:t>愿神赐福与你！</a:t>
            </a:r>
            <a:endParaRPr lang="en-CA" sz="5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181600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哈该又说：“若有人因摸死尸染了污秽，然后挨着这些物的哪一样，这物算污秽吗？”祭司说：“必算污秽。”</a:t>
            </a:r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于是哈该说：“耶和华说：这民这国，在我面前也是如此</a:t>
            </a:r>
            <a:r>
              <a:rPr lang="en-US" altLang="zh-CN" sz="3200" dirty="0" smtClean="0"/>
              <a:t>;  </a:t>
            </a:r>
            <a:r>
              <a:rPr lang="zh-CN" altLang="en-US" sz="3200" dirty="0" smtClean="0"/>
              <a:t>他们手下的各样工作，都是如此</a:t>
            </a:r>
            <a:r>
              <a:rPr lang="en-US" altLang="zh-CN" sz="3200" dirty="0" smtClean="0"/>
              <a:t>;  </a:t>
            </a:r>
            <a:r>
              <a:rPr lang="zh-CN" altLang="en-US" sz="3200" dirty="0" smtClean="0"/>
              <a:t>他们在坛上所献的也是如此。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r>
              <a:rPr lang="zh-CN" altLang="en-US" sz="3200" dirty="0" smtClean="0"/>
              <a:t>现在你们要追想，此日以前，耶和华的殿，没有一块石头垒在石头上的光景。</a:t>
            </a:r>
          </a:p>
          <a:p>
            <a:r>
              <a:rPr lang="zh-CN" altLang="en-US" sz="3200" dirty="0" smtClean="0"/>
              <a:t/>
            </a:r>
            <a:br>
              <a:rPr lang="zh-CN" altLang="en-US" sz="3200" dirty="0" smtClean="0"/>
            </a:br>
            <a:r>
              <a:rPr lang="zh-CN" altLang="en-US" sz="3200" dirty="0" smtClean="0"/>
              <a:t>在那一切日子，有人来到谷堆，想得二十斗，只得了十斗。有人来到酒池，想得五十桶，只得了二十桶。</a:t>
            </a:r>
            <a:endParaRPr lang="zh-CN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772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b="1" u="sng" dirty="0" smtClean="0">
                <a:solidFill>
                  <a:srgbClr val="FFFF00"/>
                </a:solidFill>
              </a:rPr>
              <a:t>大家一起读</a:t>
            </a:r>
            <a:r>
              <a:rPr lang="zh-CN" altLang="en-US" sz="3200" u="sng" dirty="0" smtClean="0">
                <a:solidFill>
                  <a:srgbClr val="FFFF00"/>
                </a:solidFill>
              </a:rPr>
              <a:t>：</a:t>
            </a:r>
            <a:endParaRPr lang="en-CA" altLang="zh-CN" sz="3200" u="sng" dirty="0" smtClean="0">
              <a:solidFill>
                <a:srgbClr val="FFFF00"/>
              </a:solidFill>
            </a:endParaRPr>
          </a:p>
          <a:p>
            <a:r>
              <a:rPr lang="zh-CN" altLang="en-US" sz="3200" dirty="0" smtClean="0"/>
              <a:t>在你们手下的各样工作上，我以旱风，霉烂，冰雹，攻击你们，你们仍不归向我。这是耶和华说的。</a:t>
            </a:r>
          </a:p>
          <a:p>
            <a:endParaRPr lang="en-US" altLang="zh-CN" sz="1400" dirty="0" smtClean="0"/>
          </a:p>
          <a:p>
            <a:r>
              <a:rPr lang="zh-CN" altLang="en-US" sz="3200" dirty="0" smtClean="0"/>
              <a:t>你们要追想此日以前，就是从这九月二十四日起，追想到立耶和华殿根基的日子。</a:t>
            </a:r>
            <a:endParaRPr lang="en-US" altLang="zh-CN" sz="3200" dirty="0" smtClean="0"/>
          </a:p>
          <a:p>
            <a:endParaRPr lang="en-US" altLang="zh-CN" sz="1600" dirty="0" smtClean="0"/>
          </a:p>
          <a:p>
            <a:r>
              <a:rPr lang="zh-CN" altLang="en-US" sz="3200" dirty="0" smtClean="0"/>
              <a:t>仓里有谷种吗？葡萄树，无花果树，石榴树，橄榄树都没有结果子。从今日起，我必赐福与你们。</a:t>
            </a:r>
            <a:r>
              <a:rPr lang="en-US" altLang="zh-CN" sz="3200" dirty="0" smtClean="0"/>
              <a:t>”</a:t>
            </a:r>
            <a:endParaRPr lang="zh-CN" altLang="en-US" sz="3200" dirty="0" smtClean="0"/>
          </a:p>
          <a:p>
            <a:pPr>
              <a:buNone/>
            </a:pPr>
            <a:r>
              <a:rPr lang="en-US" altLang="zh-CN" sz="2000" dirty="0" smtClean="0">
                <a:solidFill>
                  <a:prstClr val="white"/>
                </a:solidFill>
              </a:rPr>
              <a:t>									</a:t>
            </a:r>
            <a:r>
              <a:rPr lang="zh-CN" altLang="en-US" sz="2000" dirty="0" smtClean="0">
                <a:solidFill>
                  <a:prstClr val="white"/>
                </a:solidFill>
              </a:rPr>
              <a:t>（完）</a:t>
            </a:r>
            <a:endParaRPr lang="zh-CN" alt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dirty="0" smtClean="0"/>
              <a:t>《</a:t>
            </a:r>
            <a:r>
              <a:rPr lang="zh-CN" altLang="en-US" sz="2800" dirty="0" smtClean="0"/>
              <a:t>哈该书</a:t>
            </a:r>
            <a:r>
              <a:rPr lang="en-US" altLang="zh-CN" sz="2800" dirty="0" smtClean="0"/>
              <a:t>》</a:t>
            </a:r>
            <a:endParaRPr lang="en-CA" sz="2800" dirty="0" smtClean="0"/>
          </a:p>
          <a:p>
            <a:endParaRPr lang="en-US" altLang="zh-CN" sz="2000" dirty="0" smtClean="0"/>
          </a:p>
          <a:p>
            <a:pPr>
              <a:buNone/>
            </a:pPr>
            <a:r>
              <a:rPr lang="en-US" altLang="zh-CN" sz="3200" b="1" dirty="0" smtClean="0"/>
              <a:t>2:10 - </a:t>
            </a:r>
            <a:r>
              <a:rPr lang="zh-CN" altLang="en-US" sz="3200" b="1" dirty="0" smtClean="0"/>
              <a:t>大利乌王第二年九月二十四日，耶和	华的话临到先知哈该说：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3200" b="1" dirty="0" smtClean="0"/>
              <a:t>2:11 - </a:t>
            </a:r>
            <a:r>
              <a:rPr lang="zh-CN" altLang="en-US" sz="3200" b="1" dirty="0" smtClean="0"/>
              <a:t>万军之耶和华如此说：“你要向祭司问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		</a:t>
            </a:r>
            <a:r>
              <a:rPr lang="zh-CN" altLang="en-US" sz="3200" b="1" dirty="0" smtClean="0"/>
              <a:t>律法，</a:t>
            </a:r>
            <a:r>
              <a:rPr lang="en-US" altLang="zh-CN" sz="3200" b="1" dirty="0" smtClean="0"/>
              <a:t> </a:t>
            </a:r>
            <a:r>
              <a:rPr lang="zh-CN" altLang="en-US" sz="3200" b="1" dirty="0" smtClean="0"/>
              <a:t>说，</a:t>
            </a:r>
          </a:p>
          <a:p>
            <a:pPr>
              <a:buNone/>
            </a:pPr>
            <a:r>
              <a:rPr lang="en-US" altLang="zh-CN" sz="3200" b="1" dirty="0" smtClean="0"/>
              <a:t>2:12 - </a:t>
            </a:r>
            <a:r>
              <a:rPr lang="zh-CN" altLang="en-US" sz="3200" b="1" dirty="0" smtClean="0"/>
              <a:t>若有人用衣襟兜圣肉，这衣襟挨着饼，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或汤，或酒，或油，或别的食物，便算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为圣吗？”祭司说：“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不算为圣。”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利未记</a:t>
            </a:r>
            <a:r>
              <a:rPr lang="en-US" altLang="zh-CN" sz="3200" dirty="0" smtClean="0"/>
              <a:t>》</a:t>
            </a:r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6:25 - </a:t>
            </a:r>
            <a:r>
              <a:rPr lang="zh-CN" altLang="en-US" sz="3200" dirty="0" smtClean="0"/>
              <a:t>你对亚伦和他的子孙说，赎罪祭的条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例乃是这样，要在耶和华面前，宰燔祭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牲的地方宰赎罪祭牲，这是至圣的。</a:t>
            </a:r>
          </a:p>
          <a:p>
            <a:pPr>
              <a:buNone/>
            </a:pPr>
            <a:r>
              <a:rPr lang="en-US" altLang="zh-CN" sz="3200" dirty="0" smtClean="0"/>
              <a:t>6:26 -</a:t>
            </a:r>
            <a:r>
              <a:rPr lang="zh-CN" altLang="en-US" sz="3200" dirty="0" smtClean="0"/>
              <a:t>为赎罪献这祭的祭司要吃，要在圣处，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就是在会幕的院子里吃。</a:t>
            </a:r>
          </a:p>
          <a:p>
            <a:pPr>
              <a:buNone/>
            </a:pPr>
            <a:r>
              <a:rPr lang="en-US" altLang="zh-CN" sz="3200" dirty="0" smtClean="0"/>
              <a:t>6:27 -</a:t>
            </a:r>
            <a:r>
              <a:rPr lang="zh-CN" altLang="en-US" sz="3200" dirty="0" smtClean="0"/>
              <a:t>凡摸这祭肉的要成为圣，这祭牲的血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若弹在什么衣服上，所弹的那一件要在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圣处洗净。</a:t>
            </a:r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0772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哈该书</a:t>
            </a:r>
            <a:r>
              <a:rPr lang="en-US" altLang="zh-CN" sz="3200" dirty="0" smtClean="0"/>
              <a:t>》</a:t>
            </a:r>
            <a:endParaRPr lang="en-CA" sz="32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2:11 - </a:t>
            </a:r>
            <a:r>
              <a:rPr lang="zh-CN" altLang="en-US" sz="3200" b="1" dirty="0" smtClean="0"/>
              <a:t>万</a:t>
            </a:r>
            <a:r>
              <a:rPr lang="zh-CN" altLang="en-US" sz="3200" b="1" dirty="0" smtClean="0"/>
              <a:t>军之耶和华如此说：“你要向祭司问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		</a:t>
            </a:r>
            <a:r>
              <a:rPr lang="zh-CN" altLang="en-US" sz="3200" b="1" dirty="0" smtClean="0"/>
              <a:t>律</a:t>
            </a:r>
            <a:r>
              <a:rPr lang="zh-CN" altLang="en-US" sz="3200" b="1" dirty="0" smtClean="0"/>
              <a:t>法说</a:t>
            </a:r>
            <a:r>
              <a:rPr lang="zh-CN" altLang="en-US" sz="3200" b="1" dirty="0" smtClean="0"/>
              <a:t>，</a:t>
            </a:r>
          </a:p>
          <a:p>
            <a:pPr>
              <a:buNone/>
            </a:pPr>
            <a:r>
              <a:rPr lang="en-US" altLang="zh-CN" sz="3200" b="1" dirty="0" smtClean="0"/>
              <a:t>2:12 - </a:t>
            </a:r>
            <a:r>
              <a:rPr lang="zh-CN" altLang="en-US" sz="3200" b="1" dirty="0" smtClean="0"/>
              <a:t>若有人用衣襟兜圣肉，这衣襟挨着饼，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或汤，或酒，或油，或别的食物，便算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为圣吗？”祭司说：“</a:t>
            </a:r>
            <a:r>
              <a:rPr lang="zh-CN" altLang="en-US" sz="3200" b="1" u="sng" dirty="0" smtClean="0">
                <a:solidFill>
                  <a:srgbClr val="FFFF00"/>
                </a:solidFill>
              </a:rPr>
              <a:t>不算为圣。”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《</a:t>
            </a:r>
            <a:r>
              <a:rPr lang="zh-CN" altLang="en-US" sz="3200" dirty="0" smtClean="0"/>
              <a:t>哈该书</a:t>
            </a:r>
            <a:r>
              <a:rPr lang="en-US" altLang="zh-CN" sz="3200" dirty="0" smtClean="0"/>
              <a:t>》</a:t>
            </a:r>
            <a:endParaRPr lang="en-CA" sz="32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3200" b="1" dirty="0" smtClean="0"/>
              <a:t>2:13 - </a:t>
            </a:r>
            <a:r>
              <a:rPr lang="zh-CN" altLang="en-US" sz="3200" b="1" dirty="0" smtClean="0"/>
              <a:t>哈该又说：“若有人因摸死尸染了污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秽，然后挨着这些物的那一样，这物算</a:t>
            </a: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污秽吗？”祭司说：“必算污秽。”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3923</TotalTime>
  <Words>863</Words>
  <Application>Microsoft Office PowerPoint</Application>
  <PresentationFormat>On-screen Show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圣洁与污秽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336</cp:revision>
  <dcterms:created xsi:type="dcterms:W3CDTF">2006-08-16T00:00:00Z</dcterms:created>
  <dcterms:modified xsi:type="dcterms:W3CDTF">2016-07-21T18:33:21Z</dcterms:modified>
</cp:coreProperties>
</file>