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400" r:id="rId3"/>
    <p:sldId id="382" r:id="rId4"/>
    <p:sldId id="383" r:id="rId5"/>
    <p:sldId id="367" r:id="rId6"/>
    <p:sldId id="370" r:id="rId7"/>
    <p:sldId id="375" r:id="rId8"/>
    <p:sldId id="387" r:id="rId9"/>
    <p:sldId id="384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85" r:id="rId20"/>
    <p:sldId id="386" r:id="rId21"/>
    <p:sldId id="379" r:id="rId22"/>
    <p:sldId id="397" r:id="rId23"/>
    <p:sldId id="398" r:id="rId24"/>
    <p:sldId id="39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C7C0-E473-4163-B0B7-D2E11EA6DA8F}" type="datetimeFigureOut">
              <a:rPr lang="en-CA" smtClean="0"/>
              <a:pPr/>
              <a:t>2016-08-06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8E1EF-FC8E-456B-9A92-8884E69639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1BEE-0615-4753-8DBF-C899243C507D}" type="datetimeFigureOut">
              <a:rPr lang="en-CA" smtClean="0"/>
              <a:pPr/>
              <a:t>2016-08-06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A16B-6203-4065-A441-5E88FA81782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A08B-BA33-4900-BA47-F753EC06D67D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15BC-C8B5-43F3-8B4D-61F2BC79BA7F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E3D1-DD44-46AA-B694-18E17ED2302A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3800-78C0-4DA9-B2DA-C664CD6B3B33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8895-AFE6-4517-A36B-37FB9DDFCCFD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DF5-5C3E-47F5-8A01-B26811A15BFE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7A48-01BF-452B-BF08-C73D01C88E4B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9C44-3F3F-466D-A518-4BA050A748BF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4ED4-3659-41E7-BB91-437D41ACD66E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637F-E366-4723-AC4E-C8FD40791F72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001A4-DAEC-41DD-9579-14042BE68B45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err="1" smtClean="0"/>
              <a:t>Clickicontoaddpicture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661B84-C2DA-46FC-812A-6EFD47197016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591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304800"/>
          </a:xfrm>
        </p:spPr>
        <p:txBody>
          <a:bodyPr>
            <a:noAutofit/>
          </a:bodyPr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</a:rPr>
              <a:t>卫道全体合影 </a:t>
            </a:r>
            <a:r>
              <a:rPr lang="en-US" altLang="zh-CN" sz="2400" dirty="0" smtClean="0">
                <a:solidFill>
                  <a:schemeClr val="tx1"/>
                </a:solidFill>
              </a:rPr>
              <a:t>- 2016 </a:t>
            </a:r>
            <a:r>
              <a:rPr lang="zh-CN" altLang="en-US" sz="2400" dirty="0" smtClean="0">
                <a:solidFill>
                  <a:schemeClr val="tx1"/>
                </a:solidFill>
              </a:rPr>
              <a:t>加西国语夏令会</a:t>
            </a:r>
            <a:endParaRPr lang="en-CA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143000"/>
            <a:ext cx="777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1. </a:t>
            </a:r>
            <a:r>
              <a:rPr lang="zh-CN" altLang="en-US" sz="3200" dirty="0" smtClean="0"/>
              <a:t>路加福音</a:t>
            </a:r>
            <a:r>
              <a:rPr lang="en-US" sz="3200" dirty="0" smtClean="0"/>
              <a:t>2</a:t>
            </a:r>
            <a:r>
              <a:rPr lang="zh-CN" altLang="en-US" sz="3200" dirty="0" smtClean="0"/>
              <a:t>：</a:t>
            </a:r>
            <a:r>
              <a:rPr lang="en-US" sz="3200" dirty="0" smtClean="0"/>
              <a:t>27</a:t>
            </a:r>
            <a:endParaRPr lang="en-CA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他（西面）受了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圣灵的感动</a:t>
            </a:r>
            <a:r>
              <a:rPr lang="zh-CN" altLang="en-US" sz="3200" dirty="0" smtClean="0"/>
              <a:t>，进入圣殿。正遇见耶稣的父母抱着孩子进来，要照律法的规矩办理。</a:t>
            </a:r>
            <a:endParaRPr lang="en-US" altLang="zh-CN" sz="3200" dirty="0" smtClean="0"/>
          </a:p>
          <a:p>
            <a:endParaRPr lang="en-US" sz="3200" dirty="0" smtClean="0"/>
          </a:p>
          <a:p>
            <a:r>
              <a:rPr lang="en-CA" sz="3200" dirty="0" smtClean="0"/>
              <a:t>He came </a:t>
            </a:r>
            <a:r>
              <a:rPr lang="en-CA" sz="3200" u="sng" dirty="0" smtClean="0">
                <a:solidFill>
                  <a:srgbClr val="FFFF00"/>
                </a:solidFill>
              </a:rPr>
              <a:t>in(by) the Spirit </a:t>
            </a:r>
            <a:r>
              <a:rPr lang="en-CA" sz="3200" dirty="0" smtClean="0"/>
              <a:t>into the temple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2. </a:t>
            </a:r>
            <a:r>
              <a:rPr lang="zh-CN" altLang="en-US" sz="3200" dirty="0" smtClean="0"/>
              <a:t>哥林多后书</a:t>
            </a:r>
            <a:r>
              <a:rPr lang="en-US" sz="3200" dirty="0" smtClean="0"/>
              <a:t>13</a:t>
            </a:r>
            <a:r>
              <a:rPr lang="zh-CN" altLang="en-US" sz="3200" dirty="0" smtClean="0"/>
              <a:t>：</a:t>
            </a:r>
            <a:r>
              <a:rPr lang="en-US" sz="3200" dirty="0" smtClean="0"/>
              <a:t>14</a:t>
            </a:r>
            <a:endParaRPr lang="en-CA" sz="3200" dirty="0" smtClean="0"/>
          </a:p>
          <a:p>
            <a:pPr>
              <a:buNone/>
            </a:pPr>
            <a:r>
              <a:rPr lang="zh-CN" altLang="en-US" sz="3200" dirty="0" smtClean="0"/>
              <a:t>愿主耶稣基督的恩惠，神的慈爱，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圣灵的感动</a:t>
            </a:r>
            <a:r>
              <a:rPr lang="zh-CN" altLang="en-US" sz="3200" dirty="0" smtClean="0"/>
              <a:t>，常与你们众人同在。</a:t>
            </a:r>
            <a:endParaRPr lang="en-US" altLang="zh-CN" sz="3200" dirty="0" smtClean="0"/>
          </a:p>
          <a:p>
            <a:pPr>
              <a:buNone/>
            </a:pPr>
            <a:r>
              <a:rPr lang="en-CA" sz="3200" dirty="0" smtClean="0"/>
              <a:t>the communion(fellowship) of the Holy Spirit</a:t>
            </a:r>
          </a:p>
          <a:p>
            <a:endParaRPr lang="en-CA" sz="3200" dirty="0" smtClean="0"/>
          </a:p>
          <a:p>
            <a:pPr>
              <a:buNone/>
            </a:pPr>
            <a:r>
              <a:rPr lang="en-US" sz="3200" dirty="0" smtClean="0"/>
              <a:t>3. </a:t>
            </a:r>
            <a:r>
              <a:rPr lang="zh-CN" altLang="en-US" sz="3200" dirty="0" smtClean="0"/>
              <a:t>帖撒罗尼迦前书</a:t>
            </a:r>
            <a:r>
              <a:rPr lang="en-US" sz="3200" dirty="0" smtClean="0"/>
              <a:t> 5</a:t>
            </a:r>
            <a:r>
              <a:rPr lang="zh-CN" altLang="en-US" sz="3200" dirty="0" smtClean="0"/>
              <a:t>：</a:t>
            </a:r>
            <a:r>
              <a:rPr lang="en-US" sz="3200" dirty="0" smtClean="0"/>
              <a:t>19-22</a:t>
            </a:r>
            <a:endParaRPr lang="en-CA" sz="3200" dirty="0" smtClean="0"/>
          </a:p>
          <a:p>
            <a:pPr>
              <a:buNone/>
            </a:pPr>
            <a:r>
              <a:rPr lang="zh-CN" altLang="en-US" sz="3200" dirty="0" smtClean="0"/>
              <a:t>不要消灭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圣灵的感动</a:t>
            </a:r>
            <a:r>
              <a:rPr lang="zh-CN" altLang="en-US" sz="3200" dirty="0" smtClean="0"/>
              <a:t>，不要藐视先知的讲论，但要凡事察验。</a:t>
            </a:r>
            <a:endParaRPr lang="en-US" altLang="zh-CN" sz="3200" dirty="0" smtClean="0"/>
          </a:p>
          <a:p>
            <a:pPr>
              <a:buNone/>
            </a:pPr>
            <a:r>
              <a:rPr lang="en-CA" sz="3200" dirty="0" smtClean="0"/>
              <a:t>Quench(extinguish, suppress) not the Spirit. 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dirty="0" smtClean="0"/>
              <a:t>罗马书</a:t>
            </a:r>
            <a:r>
              <a:rPr lang="en-CA" sz="3200" dirty="0" smtClean="0"/>
              <a:t>9:1 - </a:t>
            </a:r>
            <a:r>
              <a:rPr lang="zh-CN" altLang="en-US" sz="3200" dirty="0" smtClean="0"/>
              <a:t>我在基督里说真话、并不谎言、有我良心被圣灵感动、给我作见证．</a:t>
            </a:r>
            <a:r>
              <a:rPr lang="en-CA" sz="3200" dirty="0" smtClean="0"/>
              <a:t>my conscience bearing witness with me</a:t>
            </a:r>
            <a:r>
              <a:rPr lang="en-CA" sz="3200" u="sng" dirty="0" smtClean="0">
                <a:solidFill>
                  <a:srgbClr val="FFFF00"/>
                </a:solidFill>
              </a:rPr>
              <a:t> in the Holy Spirit</a:t>
            </a:r>
            <a:r>
              <a:rPr lang="zh-CN" altLang="en-US" sz="3200" dirty="0" smtClean="0"/>
              <a:t>。</a:t>
            </a:r>
            <a:endParaRPr lang="en-CA" sz="3200" dirty="0" smtClean="0"/>
          </a:p>
          <a:p>
            <a:endParaRPr lang="en-CA" sz="1800" dirty="0" smtClean="0"/>
          </a:p>
          <a:p>
            <a:pPr>
              <a:buNone/>
            </a:pPr>
            <a:r>
              <a:rPr lang="zh-CN" altLang="en-US" sz="3200" dirty="0" smtClean="0"/>
              <a:t>林前</a:t>
            </a:r>
            <a:r>
              <a:rPr lang="en-CA" sz="3200" dirty="0" smtClean="0"/>
              <a:t>12:3 - </a:t>
            </a:r>
            <a:r>
              <a:rPr lang="zh-CN" altLang="en-US" sz="3200" dirty="0" smtClean="0"/>
              <a:t>所以我告诉你们、被神的灵感动的、没有说耶稣是可咒诅的。若不是被圣灵感动的、也没有能说耶稣是主的。</a:t>
            </a:r>
            <a:r>
              <a:rPr lang="en-CA" sz="3200" dirty="0" smtClean="0"/>
              <a:t>Therefore, I tell you that no one who is speaking </a:t>
            </a:r>
            <a:r>
              <a:rPr lang="en-CA" sz="3200" u="sng" dirty="0" smtClean="0">
                <a:solidFill>
                  <a:srgbClr val="FFFF00"/>
                </a:solidFill>
              </a:rPr>
              <a:t>by the Spirit</a:t>
            </a:r>
            <a:r>
              <a:rPr lang="en-CA" sz="3200" dirty="0" smtClean="0"/>
              <a:t> of God every says “let Jesus be cursed!” and no one can say “Jesus is Lord” except </a:t>
            </a:r>
            <a:r>
              <a:rPr lang="en-CA" sz="3200" u="sng" dirty="0" smtClean="0">
                <a:solidFill>
                  <a:srgbClr val="FFFF00"/>
                </a:solidFill>
              </a:rPr>
              <a:t>by the Holy Spirit</a:t>
            </a:r>
            <a:r>
              <a:rPr lang="en-CA" sz="3200" dirty="0" smtClean="0"/>
              <a:t>.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dirty="0" smtClean="0"/>
              <a:t>提后</a:t>
            </a:r>
            <a:r>
              <a:rPr lang="en-CA" sz="3200" dirty="0" smtClean="0"/>
              <a:t>2:13 - </a:t>
            </a:r>
            <a:r>
              <a:rPr lang="zh-CN" altLang="en-US" sz="3200" dirty="0" smtClean="0"/>
              <a:t>。。。因为他从起初拣选了你们、叫你们因信真道、又被圣灵感动成为圣洁、能以得救。</a:t>
            </a:r>
            <a:endParaRPr lang="en-CA" sz="3200" dirty="0" smtClean="0"/>
          </a:p>
          <a:p>
            <a:pPr>
              <a:buNone/>
            </a:pPr>
            <a:r>
              <a:rPr lang="en-CA" sz="3200" dirty="0" smtClean="0"/>
              <a:t>Because God chose you as the first fruits of salvation through sanctification </a:t>
            </a:r>
            <a:r>
              <a:rPr lang="en-CA" sz="3200" u="sng" dirty="0" smtClean="0">
                <a:solidFill>
                  <a:srgbClr val="FFFF00"/>
                </a:solidFill>
              </a:rPr>
              <a:t>by the Spirit </a:t>
            </a:r>
            <a:r>
              <a:rPr lang="en-CA" sz="3200" dirty="0" smtClean="0"/>
              <a:t>and through belief in the truth.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dirty="0" smtClean="0"/>
              <a:t>彼得后书</a:t>
            </a:r>
            <a:r>
              <a:rPr lang="en-CA" sz="3200" dirty="0" smtClean="0"/>
              <a:t>1:21 - </a:t>
            </a:r>
            <a:r>
              <a:rPr lang="zh-CN" altLang="en-US" sz="3200" dirty="0" smtClean="0"/>
              <a:t>因为预言从来没有出于人意的、乃是人被圣灵感动说出神的话来。</a:t>
            </a:r>
            <a:endParaRPr lang="en-US" altLang="zh-CN" sz="3200" dirty="0" smtClean="0"/>
          </a:p>
          <a:p>
            <a:pPr>
              <a:buNone/>
            </a:pPr>
            <a:r>
              <a:rPr lang="en-CA" sz="3200" dirty="0" smtClean="0"/>
              <a:t>Because no prophecy ever came by human will, but men and women </a:t>
            </a:r>
            <a:r>
              <a:rPr lang="en-CA" sz="3200" u="sng" dirty="0" smtClean="0"/>
              <a:t>moved by the Holy Spirit</a:t>
            </a:r>
            <a:r>
              <a:rPr lang="en-CA" sz="3200" dirty="0" smtClean="0"/>
              <a:t> spoke from God.</a:t>
            </a:r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r>
              <a:rPr lang="en-CA" sz="3200" dirty="0" smtClean="0"/>
              <a:t>For prophecy never had its origin in the will of man, but men spoke from God as they were carried along </a:t>
            </a:r>
            <a:r>
              <a:rPr lang="en-CA" sz="3200" u="sng" dirty="0" smtClean="0">
                <a:solidFill>
                  <a:srgbClr val="FFFF00"/>
                </a:solidFill>
              </a:rPr>
              <a:t>by(under) the Holy Spirit</a:t>
            </a:r>
            <a:r>
              <a:rPr lang="zh-CN" altLang="en-US" sz="3200" dirty="0" smtClean="0"/>
              <a:t>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3600" b="1" dirty="0" smtClean="0"/>
              <a:t>深哉！神丰富的智慧和知识。</a:t>
            </a:r>
            <a:endParaRPr lang="en-US" altLang="zh-CN" sz="3600" b="1" dirty="0" smtClean="0"/>
          </a:p>
          <a:p>
            <a:pPr algn="ctr">
              <a:buNone/>
            </a:pPr>
            <a:r>
              <a:rPr lang="zh-CN" altLang="en-US" sz="3600" b="1" dirty="0" smtClean="0"/>
              <a:t>他的判断，何其难测，</a:t>
            </a:r>
            <a:endParaRPr lang="en-US" altLang="zh-CN" sz="3600" b="1" dirty="0" smtClean="0"/>
          </a:p>
          <a:p>
            <a:pPr algn="ctr">
              <a:buNone/>
            </a:pPr>
            <a:r>
              <a:rPr lang="zh-CN" altLang="en-US" sz="3600" b="1" dirty="0" smtClean="0"/>
              <a:t>他的踪迹何其难寻。</a:t>
            </a:r>
          </a:p>
          <a:p>
            <a:pPr algn="ctr">
              <a:buNone/>
            </a:pPr>
            <a:endParaRPr lang="zh-CN" altLang="en-US" sz="3600" dirty="0" smtClean="0"/>
          </a:p>
          <a:p>
            <a:pPr algn="ctr">
              <a:buNone/>
            </a:pPr>
            <a:endParaRPr lang="en-US" altLang="zh-CN" sz="3600" dirty="0" smtClean="0"/>
          </a:p>
          <a:p>
            <a:pPr algn="ctr">
              <a:buNone/>
            </a:pPr>
            <a:endParaRPr lang="zh-CN" altLang="en-US" sz="3600" dirty="0" smtClean="0"/>
          </a:p>
          <a:p>
            <a:pPr algn="ctr">
              <a:buNone/>
            </a:pPr>
            <a:endParaRPr lang="en-CA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endParaRPr lang="en-US" altLang="zh-CN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）特别的声音</a:t>
            </a: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）强烈的感情</a:t>
            </a: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zh-CN" altLang="en-US" sz="4000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这些并不一定代表是圣灵的感动</a:t>
            </a:r>
            <a:endParaRPr lang="en-US" altLang="zh-CN" sz="4000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第五：属灵的争战</a:t>
            </a:r>
          </a:p>
          <a:p>
            <a:pPr>
              <a:buNone/>
            </a:pPr>
            <a:endParaRPr lang="en-US" altLang="zh-CN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zh-CN" alt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不要夸大邪灵的作为，</a:t>
            </a:r>
            <a:endParaRPr lang="en-US" altLang="zh-CN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zh-CN" alt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更不要忽略圣灵的力量</a:t>
            </a:r>
            <a:endParaRPr lang="en-US" altLang="zh-CN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zh-CN" altLang="en-US" sz="4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基督是我们的主，也是世界的主</a:t>
            </a:r>
            <a:endParaRPr lang="en-US" altLang="zh-CN" sz="4400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第六：如何来明白圣灵的带领</a:t>
            </a:r>
          </a:p>
          <a:p>
            <a:pPr>
              <a:buNone/>
            </a:pPr>
            <a:endParaRPr lang="en-US" altLang="zh-CN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zh-CN" altLang="en-US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600" b="1" dirty="0" smtClean="0"/>
              <a:t>《</a:t>
            </a:r>
            <a:r>
              <a:rPr lang="zh-CN" altLang="en-US" sz="3600" b="1" dirty="0" smtClean="0"/>
              <a:t>使徒行传</a:t>
            </a:r>
            <a:r>
              <a:rPr lang="en-US" altLang="zh-CN" sz="3600" b="1" dirty="0" smtClean="0"/>
              <a:t>》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- 16</a:t>
            </a:r>
            <a:r>
              <a:rPr lang="zh-CN" altLang="en-US" sz="3600" b="1" dirty="0" smtClean="0"/>
              <a:t>章</a:t>
            </a:r>
            <a:endParaRPr lang="en-US" altLang="zh-CN" sz="3600" b="1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6 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圣灵既然禁止</a:t>
            </a:r>
            <a:r>
              <a:rPr lang="zh-CN" altLang="en-US" sz="3200" dirty="0" smtClean="0"/>
              <a:t>他们在亚西亚讲道，他们就经过弗吕家，加拉太一带地方。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7 </a:t>
            </a:r>
            <a:r>
              <a:rPr lang="zh-CN" altLang="en-US" sz="3200" dirty="0" smtClean="0"/>
              <a:t>到了每西亚的边界，他们想要往庇推尼去，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耶稣的灵却不许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8 </a:t>
            </a:r>
            <a:r>
              <a:rPr lang="zh-CN" altLang="en-US" sz="3200" u="sng" dirty="0" smtClean="0"/>
              <a:t>他们就越过每西亚，下到特罗亚去</a:t>
            </a:r>
            <a:r>
              <a:rPr lang="zh-CN" altLang="en-US" sz="3200" dirty="0" smtClean="0"/>
              <a:t>。</a:t>
            </a:r>
          </a:p>
          <a:p>
            <a:pPr>
              <a:buNone/>
            </a:pPr>
            <a:r>
              <a:rPr lang="en-US" altLang="zh-CN" sz="3200" dirty="0" smtClean="0"/>
              <a:t>9 </a:t>
            </a:r>
            <a:r>
              <a:rPr lang="zh-CN" altLang="en-US" sz="3200" dirty="0" smtClean="0"/>
              <a:t>在夜间有异象现与保罗。有一个马其顿人，站着求他说：请你过到马其顿来帮助我们。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2895600"/>
          </a:xfrm>
        </p:spPr>
        <p:txBody>
          <a:bodyPr>
            <a:normAutofit/>
          </a:bodyPr>
          <a:lstStyle/>
          <a:p>
            <a:pPr algn="ctr"/>
            <a:r>
              <a:rPr lang="en-US" altLang="zh-CN" sz="5300" dirty="0" smtClean="0">
                <a:solidFill>
                  <a:schemeClr val="tx1"/>
                </a:solidFill>
              </a:rPr>
              <a:t>《</a:t>
            </a:r>
            <a:r>
              <a:rPr lang="zh-CN" altLang="en-US" sz="5300" dirty="0" smtClean="0">
                <a:solidFill>
                  <a:schemeClr val="tx1"/>
                </a:solidFill>
              </a:rPr>
              <a:t>马其顿的异象</a:t>
            </a:r>
            <a:r>
              <a:rPr lang="en-US" altLang="zh-CN" sz="5300" dirty="0" smtClean="0">
                <a:solidFill>
                  <a:schemeClr val="tx1"/>
                </a:solidFill>
              </a:rPr>
              <a:t>》</a:t>
            </a:r>
            <a:r>
              <a:rPr lang="zh-CN" altLang="en-US" sz="5300" dirty="0" smtClean="0">
                <a:solidFill>
                  <a:schemeClr val="tx1"/>
                </a:solidFill>
              </a:rPr>
              <a:t>之</a:t>
            </a:r>
            <a:r>
              <a:rPr lang="en-US" altLang="zh-CN" sz="8000" dirty="0" smtClean="0">
                <a:solidFill>
                  <a:schemeClr val="tx1"/>
                </a:solidFill>
              </a:rPr>
              <a:t/>
            </a:r>
            <a:br>
              <a:rPr lang="en-US" altLang="zh-CN" sz="8000" dirty="0" smtClean="0">
                <a:solidFill>
                  <a:schemeClr val="tx1"/>
                </a:solidFill>
              </a:rPr>
            </a:br>
            <a:r>
              <a:rPr lang="zh-CN" altLang="en-US" sz="8000" dirty="0" smtClean="0">
                <a:solidFill>
                  <a:schemeClr val="tx1"/>
                </a:solidFill>
              </a:rPr>
              <a:t>圣灵篇</a:t>
            </a:r>
            <a:r>
              <a:rPr lang="zh-CN" altLang="en-US" sz="4800" dirty="0" smtClean="0">
                <a:solidFill>
                  <a:schemeClr val="tx1"/>
                </a:solidFill>
              </a:rPr>
              <a:t>（下）</a:t>
            </a:r>
            <a:endParaRPr lang="en-CA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33400"/>
            <a:ext cx="917057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dirty="0" smtClean="0"/>
              <a:t>加拉太书</a:t>
            </a:r>
            <a:r>
              <a:rPr lang="en-US" altLang="zh-CN" sz="3200" dirty="0" smtClean="0"/>
              <a:t>1:16 –</a:t>
            </a:r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 “</a:t>
            </a:r>
            <a:r>
              <a:rPr lang="zh-CN" altLang="en-US" sz="3200" dirty="0" smtClean="0"/>
              <a:t>既然乐意将他儿子启示在我心里，叫我把他传在</a:t>
            </a:r>
            <a:r>
              <a:rPr lang="zh-CN" altLang="en-US" sz="3200" u="sng" dirty="0" smtClean="0"/>
              <a:t>外邦人</a:t>
            </a:r>
            <a:r>
              <a:rPr lang="zh-CN" altLang="en-US" sz="3200" dirty="0" smtClean="0"/>
              <a:t>中。</a:t>
            </a:r>
            <a:endParaRPr lang="zh-CN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33400"/>
            <a:ext cx="917057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第六：如何来明白圣灵的带领</a:t>
            </a:r>
            <a:endParaRPr lang="en-US" altLang="zh-CN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altLang="zh-CN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1- </a:t>
            </a: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一颗圣洁的心：</a:t>
            </a:r>
          </a:p>
          <a:p>
            <a:pPr>
              <a:buNone/>
            </a:pPr>
            <a:r>
              <a:rPr lang="en-US" altLang="zh-CN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2- </a:t>
            </a: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不要靠感觉、冲动或一时的满足而</a:t>
            </a: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行</a:t>
            </a:r>
            <a:endParaRPr lang="en-US" altLang="zh-CN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altLang="zh-CN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3- </a:t>
            </a: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神的灵与神的话必须彼此结合</a:t>
            </a:r>
            <a:endParaRPr lang="en-US" altLang="zh-CN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altLang="zh-CN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4- </a:t>
            </a: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用神所预备的处境</a:t>
            </a: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，环境，教会</a:t>
            </a:r>
            <a:endParaRPr lang="zh-CN" altLang="en-US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153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帮助基督徒追求圣洁的生活，鼓励他们籍着优美的行为来展示其基督信仰，而不必时时去声明他们特别的经历。信徒们应以谦虚的方式来谈论自己的经验，是期望大家都得造就，而不是为了夸耀自己。若信徒都明白和遵守这个原则，许多属灵骄傲的机会就会因此被切断，撒旦也因此而受挫。 </a:t>
            </a:r>
          </a:p>
          <a:p>
            <a:pPr algn="r">
              <a:buNone/>
            </a:pPr>
            <a:r>
              <a:rPr lang="en-US" altLang="zh-CN" sz="3200" b="1" dirty="0" smtClean="0">
                <a:solidFill>
                  <a:srgbClr val="DBF5F9"/>
                </a:solidFill>
                <a:latin typeface="Calibri"/>
                <a:ea typeface="隶书"/>
              </a:rPr>
              <a:t>《</a:t>
            </a:r>
            <a:r>
              <a:rPr lang="zh-CN" altLang="en-US" sz="3200" b="1" dirty="0" smtClean="0">
                <a:solidFill>
                  <a:srgbClr val="DBF5F9"/>
                </a:solidFill>
                <a:latin typeface="Calibri"/>
                <a:ea typeface="隶书"/>
              </a:rPr>
              <a:t>宗教情操真伪辨</a:t>
            </a:r>
            <a:r>
              <a:rPr lang="en-US" altLang="zh-CN" sz="3200" b="1" dirty="0" smtClean="0">
                <a:solidFill>
                  <a:srgbClr val="DBF5F9"/>
                </a:solidFill>
                <a:latin typeface="Calibri"/>
                <a:ea typeface="隶书"/>
              </a:rPr>
              <a:t>》 - </a:t>
            </a:r>
            <a:r>
              <a:rPr lang="zh-CN" altLang="en-US" sz="3200" b="1" dirty="0" smtClean="0">
                <a:solidFill>
                  <a:srgbClr val="DBF5F9"/>
                </a:solidFill>
                <a:latin typeface="Calibri"/>
                <a:ea typeface="隶书"/>
              </a:rPr>
              <a:t>爱德华滋</a:t>
            </a:r>
            <a:endParaRPr lang="en-US" altLang="zh-CN" sz="3200" b="1" dirty="0" smtClean="0">
              <a:solidFill>
                <a:srgbClr val="DBF5F9"/>
              </a:solidFill>
              <a:latin typeface="Calibri"/>
              <a:ea typeface="隶书"/>
            </a:endParaRPr>
          </a:p>
          <a:p>
            <a:pPr>
              <a:buNone/>
            </a:pPr>
            <a:endParaRPr lang="en-US" altLang="zh-CN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zh-CN" altLang="en-US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太</a:t>
            </a: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2:13</a:t>
            </a:r>
          </a:p>
          <a:p>
            <a:pPr>
              <a:buNone/>
            </a:pP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“他们去后，有主的使者向约瑟梦中显现，说： </a:t>
            </a: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zh-CN" altLang="en-US" sz="4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起来，带着小孩子同他母亲，逃往埃及，住在那里，</a:t>
            </a:r>
            <a:endParaRPr lang="en-US" altLang="zh-CN" sz="4000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等我吩咐你。因为希律必寻找小孩子要除灭他。”</a:t>
            </a:r>
            <a:endParaRPr lang="zh-CN" altLang="en-US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410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5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以顺服荣耀神</a:t>
            </a:r>
            <a:endParaRPr lang="en-US" altLang="zh-CN" sz="5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zh-CN" altLang="en-US" sz="5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凭圣灵做见证</a:t>
            </a:r>
            <a:endParaRPr lang="zh-CN" altLang="en-US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第一：圣灵是谁？</a:t>
            </a:r>
            <a:endParaRPr lang="en-US" altLang="zh-CN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zh-CN" alt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希伯来文中灵、气、风为同一个词</a:t>
            </a:r>
            <a:endParaRPr lang="en-US" altLang="zh-CN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zh-CN" alt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圣灵是三一真神的第三个位格，</a:t>
            </a:r>
            <a:endParaRPr lang="en-US" altLang="zh-CN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zh-CN" alt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圣灵就是神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第二：圣灵的工作</a:t>
            </a:r>
            <a:endParaRPr lang="en-US" altLang="zh-CN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zh-CN" altLang="en-US" sz="3600" u="sng" dirty="0" smtClean="0">
                <a:latin typeface="+mj-lt"/>
                <a:ea typeface="+mj-ea"/>
                <a:cs typeface="+mj-cs"/>
              </a:rPr>
              <a:t>超越性和神秘性</a:t>
            </a:r>
            <a:endParaRPr lang="en-US" altLang="zh-CN" sz="3600" u="sng" dirty="0" smtClean="0">
              <a:latin typeface="+mj-lt"/>
              <a:ea typeface="+mj-ea"/>
              <a:cs typeface="+mj-cs"/>
            </a:endParaRPr>
          </a:p>
          <a:p>
            <a:pPr lvl="0"/>
            <a:r>
              <a:rPr lang="zh-CN" altLang="en-US" sz="3600" dirty="0" smtClean="0"/>
              <a:t>教导或训诲信徒，让信徒明白耶稣的教导，或圣经的教导</a:t>
            </a:r>
            <a:endParaRPr lang="en-CA" sz="3600" dirty="0" smtClean="0"/>
          </a:p>
          <a:p>
            <a:pPr lvl="0"/>
            <a:r>
              <a:rPr lang="zh-CN" altLang="en-US" sz="3600" dirty="0" smtClean="0"/>
              <a:t>为耶稣做见证，来见证耶稣是真实的，是我们的主</a:t>
            </a:r>
            <a:endParaRPr lang="en-CA" sz="3600" dirty="0" smtClean="0"/>
          </a:p>
          <a:p>
            <a:pPr lvl="0"/>
            <a:r>
              <a:rPr lang="zh-CN" altLang="en-US" sz="3600" dirty="0" smtClean="0"/>
              <a:t>与信徒同在，来坚固信徒的信心来建立教会</a:t>
            </a:r>
            <a:endParaRPr lang="en-CA" sz="3600" dirty="0" smtClean="0"/>
          </a:p>
          <a:p>
            <a:pPr>
              <a:buNone/>
            </a:pPr>
            <a:endParaRPr lang="en-US" altLang="zh-CN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第三：圣灵的充满</a:t>
            </a:r>
            <a:endParaRPr lang="en-US" altLang="zh-CN" sz="4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zh-CN" altLang="en-US" sz="3600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不是感觉的问题，是主权的问题</a:t>
            </a:r>
          </a:p>
          <a:p>
            <a:pPr>
              <a:buNone/>
            </a:pPr>
            <a:endParaRPr lang="en-US" altLang="zh-CN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）耶稣基督的性情、神态、气质</a:t>
            </a: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）行事为人、生活态度表彰基督</a:t>
            </a: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altLang="zh-CN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zh-CN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）凡事以基督为首</a:t>
            </a:r>
            <a:endParaRPr lang="en-US" altLang="zh-CN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第四：圣灵的感动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2209800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1. </a:t>
            </a:r>
            <a:r>
              <a:rPr lang="zh-CN" altLang="en-US" sz="3200" dirty="0" smtClean="0"/>
              <a:t>路加福音</a:t>
            </a:r>
            <a:r>
              <a:rPr lang="en-US" sz="3200" dirty="0" smtClean="0"/>
              <a:t>2</a:t>
            </a:r>
            <a:r>
              <a:rPr lang="zh-CN" altLang="en-US" sz="3200" dirty="0" smtClean="0"/>
              <a:t>：</a:t>
            </a:r>
            <a:r>
              <a:rPr lang="en-US" sz="3200" dirty="0" smtClean="0"/>
              <a:t>27</a:t>
            </a:r>
            <a:endParaRPr lang="en-CA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他（西面）受了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圣灵的感动</a:t>
            </a:r>
            <a:r>
              <a:rPr lang="zh-CN" altLang="en-US" sz="3200" dirty="0" smtClean="0"/>
              <a:t>，进入圣殿。正遇见耶稣的父母抱着孩子进来，要照律法的规矩办理。</a:t>
            </a:r>
            <a:endParaRPr lang="en-C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2. </a:t>
            </a:r>
            <a:r>
              <a:rPr lang="zh-CN" altLang="en-US" sz="3200" dirty="0" smtClean="0"/>
              <a:t>哥林多后书</a:t>
            </a:r>
            <a:r>
              <a:rPr lang="en-US" sz="3200" dirty="0" smtClean="0"/>
              <a:t>13</a:t>
            </a:r>
            <a:r>
              <a:rPr lang="zh-CN" altLang="en-US" sz="3200" dirty="0" smtClean="0"/>
              <a:t>：</a:t>
            </a:r>
            <a:r>
              <a:rPr lang="en-US" sz="3200" dirty="0" smtClean="0"/>
              <a:t>14</a:t>
            </a:r>
            <a:endParaRPr lang="en-CA" sz="3200" dirty="0" smtClean="0"/>
          </a:p>
          <a:p>
            <a:pPr>
              <a:buNone/>
            </a:pPr>
            <a:r>
              <a:rPr lang="zh-CN" altLang="en-US" sz="3200" dirty="0" smtClean="0"/>
              <a:t>愿主耶稣基督的恩惠，神的慈爱，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圣灵的感动</a:t>
            </a:r>
            <a:r>
              <a:rPr lang="zh-CN" altLang="en-US" sz="3200" dirty="0" smtClean="0"/>
              <a:t>，常与你们众人同在。</a:t>
            </a:r>
            <a:endParaRPr lang="en-CA" sz="3200" dirty="0" smtClean="0"/>
          </a:p>
          <a:p>
            <a:endParaRPr lang="en-CA" sz="3200" dirty="0" smtClean="0"/>
          </a:p>
          <a:p>
            <a:pPr>
              <a:buNone/>
            </a:pPr>
            <a:r>
              <a:rPr lang="en-US" sz="3200" dirty="0" smtClean="0"/>
              <a:t>3. </a:t>
            </a:r>
            <a:r>
              <a:rPr lang="zh-CN" altLang="en-US" sz="3200" dirty="0" smtClean="0"/>
              <a:t>帖撒罗尼迦前书</a:t>
            </a:r>
            <a:r>
              <a:rPr lang="en-US" sz="3200" dirty="0" smtClean="0"/>
              <a:t> 5</a:t>
            </a:r>
            <a:r>
              <a:rPr lang="zh-CN" altLang="en-US" sz="3200" dirty="0" smtClean="0"/>
              <a:t>：</a:t>
            </a:r>
            <a:r>
              <a:rPr lang="en-US" sz="3200" dirty="0" smtClean="0"/>
              <a:t>19-22</a:t>
            </a:r>
            <a:endParaRPr lang="en-CA" sz="3200" dirty="0" smtClean="0"/>
          </a:p>
          <a:p>
            <a:pPr>
              <a:buNone/>
            </a:pPr>
            <a:r>
              <a:rPr lang="zh-CN" altLang="en-US" sz="3200" dirty="0" smtClean="0"/>
              <a:t>不要消灭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圣灵的感动</a:t>
            </a:r>
            <a:r>
              <a:rPr lang="zh-CN" altLang="en-US" sz="3200" dirty="0" smtClean="0"/>
              <a:t>，不要藐视先知的讲论，但要凡事察验。善美的要持守，各样的恶事要禁戒不作。</a:t>
            </a:r>
            <a:endParaRPr lang="en-CA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6128</TotalTime>
  <Words>1268</Words>
  <Application>Microsoft Office PowerPoint</Application>
  <PresentationFormat>On-screen Show (4:3)</PresentationFormat>
  <Paragraphs>127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卫道全体合影 - 2016 加西国语夏令会</vt:lpstr>
      <vt:lpstr>《马其顿的异象》之 圣灵篇（下）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盐 –  有品位的人生 讲章</dc:title>
  <dc:creator>Hong</dc:creator>
  <cp:lastModifiedBy>Hong</cp:lastModifiedBy>
  <cp:revision>312</cp:revision>
  <dcterms:created xsi:type="dcterms:W3CDTF">2006-08-16T00:00:00Z</dcterms:created>
  <dcterms:modified xsi:type="dcterms:W3CDTF">2016-08-06T19:54:27Z</dcterms:modified>
</cp:coreProperties>
</file>