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7" r:id="rId3"/>
    <p:sldId id="266" r:id="rId4"/>
    <p:sldId id="267" r:id="rId5"/>
    <p:sldId id="268" r:id="rId6"/>
    <p:sldId id="269" r:id="rId7"/>
    <p:sldId id="270" r:id="rId8"/>
    <p:sldId id="274" r:id="rId9"/>
    <p:sldId id="272" r:id="rId10"/>
    <p:sldId id="275" r:id="rId11"/>
  </p:sldIdLst>
  <p:sldSz cx="9144000" cy="6858000" type="screen4x3"/>
  <p:notesSz cx="6884988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3DF2058E-823A-4C08-B31F-D3008BD4FEBF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D00ABEA9-BE8A-416C-A552-FC376AD5D25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F958321-64A0-432E-8E1C-D653E2D9BB3D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9B9B46BB-DFF0-4036-A1D7-963C8D57FBC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46BB-DFF0-4036-A1D7-963C8D57FBC0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0AC5-40E8-41A0-BE32-6D247FB63BD5}" type="datetimeFigureOut">
              <a:rPr lang="en-CA" smtClean="0"/>
              <a:pPr/>
              <a:t>2016-09-03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7B32-B22A-4144-8A12-450BB51E2CD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1981200"/>
            <a:ext cx="52578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/>
              <a:t>更爱什么</a:t>
            </a:r>
            <a:endParaRPr lang="en-US" altLang="zh-CN" sz="5400" b="1" dirty="0" smtClean="0"/>
          </a:p>
          <a:p>
            <a:pPr algn="ctr"/>
            <a:endParaRPr lang="en-US" altLang="zh-CN" sz="5400" b="1" dirty="0" smtClean="0"/>
          </a:p>
          <a:p>
            <a:pPr algn="ctr"/>
            <a:r>
              <a:rPr lang="zh-CN" altLang="en-US" sz="4400" b="1" dirty="0" smtClean="0"/>
              <a:t>约 翰 福 音</a:t>
            </a:r>
            <a:r>
              <a:rPr lang="en-US" sz="4400" b="1" dirty="0" smtClean="0"/>
              <a:t>(21:1-15)</a:t>
            </a:r>
            <a:endParaRPr lang="en-CA" sz="4400" dirty="0" smtClean="0"/>
          </a:p>
          <a:p>
            <a:pPr algn="ctr"/>
            <a:endParaRPr lang="en-US" altLang="zh-CN" sz="5400" b="1" dirty="0" smtClean="0"/>
          </a:p>
          <a:p>
            <a:pPr algn="ctr"/>
            <a:endParaRPr lang="en-CA" sz="5400" dirty="0" smtClean="0"/>
          </a:p>
          <a:p>
            <a:pPr algn="ctr"/>
            <a:endParaRPr lang="en-US" sz="4400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66800" y="32004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600" dirty="0">
              <a:solidFill>
                <a:srgbClr val="FF000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36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2768501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/>
            </a:r>
            <a:b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</a:br>
            <a:endParaRPr kumimoji="0" lang="zh-CN" altLang="en-C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3400" y="637401"/>
            <a:ext cx="8305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CA" altLang="zh-CN" sz="3600" dirty="0" smtClean="0"/>
              <a:t>3</a:t>
            </a:r>
            <a:r>
              <a:rPr lang="zh-CN" altLang="en-US" sz="3600" dirty="0" smtClean="0"/>
              <a:t>， 爱主的具体行动</a:t>
            </a:r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 彼得：喂养我的小羊</a:t>
            </a:r>
            <a:endParaRPr lang="en-US" altLang="zh-CN" sz="3600" dirty="0" smtClean="0"/>
          </a:p>
          <a:p>
            <a:r>
              <a:rPr lang="zh-CN" altLang="en-US" sz="3600" dirty="0" smtClean="0"/>
              <a:t>我自己： ？？？？？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 在今天我的教会， 我的周围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  谁是主的小羊？我可以做什么去喂养主的小羊？</a:t>
            </a:r>
            <a:endParaRPr lang="en-US" altLang="zh-CN" sz="3600" dirty="0" smtClean="0"/>
          </a:p>
          <a:p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905000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5400" dirty="0" smtClean="0"/>
          </a:p>
          <a:p>
            <a:r>
              <a:rPr lang="zh-CN" altLang="en-US" sz="5400" dirty="0" smtClean="0"/>
              <a:t>复活在我，生命也在我</a:t>
            </a:r>
            <a:endParaRPr lang="en-CA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457200"/>
            <a:ext cx="7391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/>
              <a:t>约 翰 福 音</a:t>
            </a:r>
            <a:r>
              <a:rPr lang="en-US" sz="3600" b="1" dirty="0" smtClean="0"/>
              <a:t>(21:1-15)</a:t>
            </a:r>
          </a:p>
          <a:p>
            <a:pPr algn="ctr"/>
            <a:endParaRPr lang="en-CA" sz="3600" dirty="0" smtClean="0"/>
          </a:p>
          <a:p>
            <a:r>
              <a:rPr lang="en-CA" sz="3600" dirty="0" smtClean="0"/>
              <a:t>21:1 </a:t>
            </a:r>
            <a:r>
              <a:rPr lang="zh-CN" altLang="en-US" sz="3600" dirty="0" smtClean="0"/>
              <a:t>这些事以后，耶稣在提比哩亚海边又向门徒显现。他怎样显现记在下面：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21:2 </a:t>
            </a:r>
            <a:r>
              <a:rPr lang="zh-CN" altLang="en-US" sz="3600" dirty="0" smtClean="0"/>
              <a:t>有西门彼得和称为低土马的多马，并加利利的迦拿人拿但业，还有西庇太的两个儿子，又有两个门徒，都在一处。</a:t>
            </a:r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458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/>
              <a:t>21:3 </a:t>
            </a:r>
            <a:r>
              <a:rPr lang="zh-CN" altLang="en-US" sz="3600" dirty="0" smtClean="0"/>
              <a:t>西门彼得对他们说：“我打鱼去。”他们说：“我们也和你同去。”他们就出去，上了船，那一夜并没有打着什么。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21:4 </a:t>
            </a:r>
            <a:r>
              <a:rPr lang="zh-CN" altLang="en-US" sz="3600" dirty="0" smtClean="0"/>
              <a:t>天将亮的时候，耶稣站在岸上，门徒却不知道是耶稣。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21:5 </a:t>
            </a:r>
            <a:r>
              <a:rPr lang="zh-CN" altLang="en-US" sz="3600" dirty="0" smtClean="0"/>
              <a:t>耶稣就对他们说：“小子！你们有吃的没有？”他们回答说：“没有！”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21:6 </a:t>
            </a:r>
            <a:r>
              <a:rPr lang="zh-CN" altLang="en-US" sz="3600" dirty="0" smtClean="0"/>
              <a:t>耶稣说：“你们把网撒在船的右边，就必得着。”他们便撒下网去，竟拉不上来了，因为鱼甚多。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/>
              <a:t>21:7 </a:t>
            </a:r>
            <a:r>
              <a:rPr lang="zh-CN" altLang="en-US" sz="3600" dirty="0" smtClean="0"/>
              <a:t>耶稣所爱的那门徒对彼得说：“是主！”那时西门彼得赤着身子，一听见是主，就束上一件外衣，跳在海里。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21:8 </a:t>
            </a:r>
            <a:r>
              <a:rPr lang="zh-CN" altLang="en-US" sz="3600" dirty="0" smtClean="0"/>
              <a:t>其余的门徒离岸不远，约有二百肘，就在小船上把那网鱼拉过来。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21:9 </a:t>
            </a:r>
            <a:r>
              <a:rPr lang="zh-CN" altLang="en-US" sz="3600" dirty="0" smtClean="0"/>
              <a:t>他们上了岸，就看见那里有炭火，上面有鱼，又有饼。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21:10 </a:t>
            </a:r>
            <a:r>
              <a:rPr lang="zh-CN" altLang="en-US" sz="3600" dirty="0" smtClean="0"/>
              <a:t>耶稣对他们说：“把刚才打的鱼拿几条来。”</a:t>
            </a:r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36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337066"/>
            <a:ext cx="8763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21:11 </a:t>
            </a: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西门彼得就去（注：或作“上船”），把网拉到岸上，那网满了大鱼，共一百五十三条。鱼虽这样多，网却没有破。</a:t>
            </a:r>
            <a:b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</a:br>
            <a:r>
              <a:rPr kumimoji="0" lang="en-CA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21:12 </a:t>
            </a: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耶稣说：“你们来吃早饭。”门徒中没有一个敢问他：“你是谁？”，因为知道是主。</a:t>
            </a:r>
            <a:b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</a:br>
            <a:r>
              <a:rPr kumimoji="0" lang="en-CA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21:13 </a:t>
            </a: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耶稣就来拿饼和鱼给他们。</a:t>
            </a:r>
            <a:b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</a:br>
            <a:r>
              <a:rPr kumimoji="0" lang="en-CA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21:14 </a:t>
            </a: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耶稣从死里复活以后向门徒显现，这是第三次。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/>
            </a:r>
            <a:b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</a:br>
            <a:endParaRPr kumimoji="0" lang="zh-CN" alt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36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1414284"/>
            <a:ext cx="8763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/>
            </a:r>
            <a:b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</a:br>
            <a:r>
              <a:rPr kumimoji="0" lang="en-CA" altLang="zh-C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21:15 </a:t>
            </a:r>
            <a:r>
              <a:rPr kumimoji="0" lang="zh-CN" altLang="en-C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他们吃完了早饭，耶稣对西门彼得说：“约翰的儿子西门，你爱我比这些更深吗？”彼得说：“主啊，是的，你知道我爱你。”耶稣对他说：“你喂养我的小羊。”</a:t>
            </a:r>
            <a:endParaRPr kumimoji="0" lang="zh-CN" altLang="en-C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36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2768501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/>
            </a:r>
            <a:b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</a:br>
            <a:endParaRPr kumimoji="0" lang="zh-CN" altLang="en-C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57200" y="194846"/>
            <a:ext cx="8382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经文给我们的启示：</a:t>
            </a: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， 耶稣爱他的门陡，不仅为他们预备了天上的国，也关心他们基本的生活需要</a:t>
            </a: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耶稣在他们最需要的时候出现了</a:t>
            </a: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见面的时候问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，</a:t>
            </a:r>
            <a:r>
              <a:rPr lang="zh-CN" altLang="en-US" sz="3600" dirty="0" smtClean="0"/>
              <a:t>你们有吃的没有？</a:t>
            </a: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准备了炭火，饼和鱼</a:t>
            </a:r>
            <a:r>
              <a:rPr kumimoji="0" lang="en-CA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, 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让他们吃早饭</a:t>
            </a: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让他们打到了鱼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，吃自己打到的鱼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en-C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对彼得原谅，接纳，</a:t>
            </a:r>
            <a:r>
              <a: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呼召</a:t>
            </a: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endParaRPr lang="en-CA" sz="36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2768501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/>
            </a:r>
            <a:b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</a:br>
            <a:endParaRPr kumimoji="0" lang="zh-CN" altLang="en-C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57200" y="108347"/>
            <a:ext cx="82296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CA" sz="3600" dirty="0" smtClean="0"/>
              <a:t>2</a:t>
            </a:r>
            <a:r>
              <a:rPr lang="zh-CN" altLang="en-US" sz="3600" dirty="0" smtClean="0"/>
              <a:t>， 更爱什么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CA" sz="36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你爱我比这些更深吗？</a:t>
            </a:r>
            <a:endParaRPr lang="en-US" altLang="zh-CN" sz="3600" dirty="0" smtClean="0"/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 耶稣为门陡准备了什么？</a:t>
            </a:r>
            <a:endParaRPr lang="en-US" altLang="zh-CN" sz="3600" dirty="0" smtClean="0"/>
          </a:p>
          <a:p>
            <a:r>
              <a:rPr lang="zh-CN" altLang="en-US" sz="3600" dirty="0" smtClean="0"/>
              <a:t>难道耶稣没有更好的给他们吗？</a:t>
            </a:r>
            <a:endParaRPr lang="en-CA" sz="3600" dirty="0" smtClean="0"/>
          </a:p>
          <a:p>
            <a:pPr>
              <a:buFont typeface="Arial" pitchFamily="34" charset="0"/>
              <a:buChar char="•"/>
            </a:pPr>
            <a:endParaRPr lang="en-CA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 爱主更多，是不是不爱家庭，</a:t>
            </a:r>
            <a:endParaRPr lang="en-US" altLang="zh-CN" sz="3600" dirty="0" smtClean="0"/>
          </a:p>
          <a:p>
            <a:r>
              <a:rPr lang="zh-CN" altLang="en-US" sz="3600" dirty="0" smtClean="0"/>
              <a:t>是不是不爱工作，甚至不爱国。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endParaRPr kumimoji="0" lang="zh-CN" altLang="en-C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330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Norman Wang</dc:creator>
  <cp:lastModifiedBy>Norman Family</cp:lastModifiedBy>
  <cp:revision>17</cp:revision>
  <dcterms:created xsi:type="dcterms:W3CDTF">2016-06-01T16:05:48Z</dcterms:created>
  <dcterms:modified xsi:type="dcterms:W3CDTF">2016-09-03T23:27:58Z</dcterms:modified>
</cp:coreProperties>
</file>