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9"/>
  </p:notesMasterIdLst>
  <p:handoutMasterIdLst>
    <p:handoutMasterId r:id="rId20"/>
  </p:handoutMasterIdLst>
  <p:sldIdLst>
    <p:sldId id="445" r:id="rId2"/>
    <p:sldId id="390" r:id="rId3"/>
    <p:sldId id="458" r:id="rId4"/>
    <p:sldId id="401" r:id="rId5"/>
    <p:sldId id="457" r:id="rId6"/>
    <p:sldId id="459" r:id="rId7"/>
    <p:sldId id="460" r:id="rId8"/>
    <p:sldId id="461" r:id="rId9"/>
    <p:sldId id="462" r:id="rId10"/>
    <p:sldId id="463" r:id="rId11"/>
    <p:sldId id="464" r:id="rId12"/>
    <p:sldId id="465" r:id="rId13"/>
    <p:sldId id="466" r:id="rId14"/>
    <p:sldId id="467" r:id="rId15"/>
    <p:sldId id="468" r:id="rId16"/>
    <p:sldId id="469" r:id="rId17"/>
    <p:sldId id="43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912" autoAdjust="0"/>
    <p:restoredTop sz="94660"/>
  </p:normalViewPr>
  <p:slideViewPr>
    <p:cSldViewPr>
      <p:cViewPr>
        <p:scale>
          <a:sx n="66" d="100"/>
          <a:sy n="66" d="100"/>
        </p:scale>
        <p:origin x="-1272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9CC7C0-E473-4163-B0B7-D2E11EA6DA8F}" type="datetimeFigureOut">
              <a:rPr lang="en-CA" smtClean="0"/>
              <a:pPr/>
              <a:t>2016-11-18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68E1EF-FC8E-456B-9A92-8884E696397A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391BEE-0615-4753-8DBF-C899243C507D}" type="datetimeFigureOut">
              <a:rPr lang="en-CA" smtClean="0"/>
              <a:pPr/>
              <a:t>2016-11-18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9CA16B-6203-4065-A441-5E88FA817820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A08B-BA33-4900-BA47-F753EC06D67D}" type="datetime1">
              <a:rPr lang="en-US" smtClean="0"/>
              <a:pPr/>
              <a:t>11/18/2016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15BC-C8B5-43F3-8B4D-61F2BC79BA7F}" type="datetime1">
              <a:rPr lang="en-US" smtClean="0"/>
              <a:pPr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0E3D1-DD44-46AA-B694-18E17ED2302A}" type="datetime1">
              <a:rPr lang="en-US" smtClean="0"/>
              <a:pPr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3800-78C0-4DA9-B2DA-C664CD6B3B33}" type="datetime1">
              <a:rPr lang="en-US" smtClean="0"/>
              <a:pPr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F8895-AFE6-4517-A36B-37FB9DDFCCFD}" type="datetime1">
              <a:rPr lang="en-US" smtClean="0"/>
              <a:pPr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DF5-5C3E-47F5-8A01-B26811A15BFE}" type="datetime1">
              <a:rPr lang="en-US" smtClean="0"/>
              <a:pPr/>
              <a:t>11/18/2016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87A48-01BF-452B-BF08-C73D01C88E4B}" type="datetime1">
              <a:rPr lang="en-US" smtClean="0"/>
              <a:pPr/>
              <a:t>11/18/2016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59C44-3F3F-466D-A518-4BA050A748BF}" type="datetime1">
              <a:rPr lang="en-US" smtClean="0"/>
              <a:pPr/>
              <a:t>11/18/2016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4ED4-3659-41E7-BB91-437D41ACD66E}" type="datetime1">
              <a:rPr lang="en-US" smtClean="0"/>
              <a:pPr/>
              <a:t>11/18/2016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6637F-E366-4723-AC4E-C8FD40791F72}" type="datetime1">
              <a:rPr lang="en-US" smtClean="0"/>
              <a:pPr/>
              <a:t>11/18/2016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001A4-DAEC-41DD-9579-14042BE68B45}" type="datetime1">
              <a:rPr lang="en-US" smtClean="0"/>
              <a:pPr/>
              <a:t>11/18/2016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err="1" smtClean="0"/>
              <a:t>Clickicontoaddpicture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8661B84-C2DA-46FC-812A-6EFD47197016}" type="datetime1">
              <a:rPr lang="en-US" smtClean="0"/>
              <a:pPr/>
              <a:t>11/18/2016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353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8077200" cy="5562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3200" b="1" dirty="0" smtClean="0"/>
              <a:t>2. </a:t>
            </a:r>
            <a:r>
              <a:rPr lang="zh-CN" altLang="en-US" sz="3200" b="1" dirty="0" smtClean="0"/>
              <a:t>纪念主：</a:t>
            </a:r>
            <a:endParaRPr lang="en-US" altLang="zh-CN" sz="3200" b="1" dirty="0" smtClean="0"/>
          </a:p>
          <a:p>
            <a:pPr lvl="1">
              <a:buNone/>
            </a:pPr>
            <a:r>
              <a:rPr lang="en-US" altLang="zh-CN" sz="3000" b="1" dirty="0" smtClean="0"/>
              <a:t>	</a:t>
            </a:r>
            <a:r>
              <a:rPr lang="zh-CN" altLang="en-US" sz="3000" b="1" dirty="0" smtClean="0"/>
              <a:t>纪念他为我们的罪被钉在十字架上而成就了神的救恩。</a:t>
            </a:r>
            <a:endParaRPr lang="en-US" altLang="zh-CN" sz="3000" b="1" dirty="0" smtClean="0"/>
          </a:p>
          <a:p>
            <a:pPr>
              <a:buNone/>
            </a:pPr>
            <a:endParaRPr lang="en-US" altLang="zh-CN" sz="3200" b="1" dirty="0" smtClean="0"/>
          </a:p>
          <a:p>
            <a:pPr>
              <a:buNone/>
            </a:pPr>
            <a:r>
              <a:rPr lang="en-US" altLang="zh-CN" sz="3200" b="1" dirty="0" smtClean="0"/>
              <a:t>3. </a:t>
            </a:r>
            <a:r>
              <a:rPr lang="zh-CN" altLang="en-US" sz="3200" b="1" dirty="0" smtClean="0"/>
              <a:t>重温圣约：</a:t>
            </a:r>
            <a:endParaRPr lang="en-US" altLang="zh-CN" sz="3200" b="1" dirty="0" smtClean="0"/>
          </a:p>
          <a:p>
            <a:pPr lvl="1">
              <a:buNone/>
            </a:pPr>
            <a:r>
              <a:rPr lang="en-US" altLang="zh-CN" sz="3000" b="1" dirty="0" smtClean="0"/>
              <a:t>	</a:t>
            </a:r>
            <a:r>
              <a:rPr lang="zh-CN" altLang="en-US" sz="3000" b="1" dirty="0" smtClean="0"/>
              <a:t>旧约是同以色列立的约，而新约是同我们立的约。约的特征是神主动拣选人，借着也人立约，成就神的救赎计划和将他丰富的应许、祝福加给一切蒙召的人们。</a:t>
            </a:r>
            <a:endParaRPr lang="en-US" altLang="zh-CN" sz="3000" b="1" dirty="0" smtClean="0"/>
          </a:p>
          <a:p>
            <a:pPr>
              <a:buNone/>
            </a:pPr>
            <a:endParaRPr lang="en-CA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8077200" cy="5562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3200" b="1" dirty="0" smtClean="0"/>
              <a:t>4. </a:t>
            </a:r>
            <a:r>
              <a:rPr lang="zh-CN" altLang="en-US" sz="3200" b="1" dirty="0" smtClean="0"/>
              <a:t>与主交通：</a:t>
            </a:r>
            <a:endParaRPr lang="en-US" altLang="zh-CN" sz="3200" b="1" dirty="0" smtClean="0"/>
          </a:p>
          <a:p>
            <a:pPr>
              <a:buNone/>
            </a:pPr>
            <a:r>
              <a:rPr lang="en-US" altLang="zh-CN" sz="2800" b="1" dirty="0" smtClean="0"/>
              <a:t>	</a:t>
            </a:r>
            <a:r>
              <a:rPr lang="en-US" altLang="zh-CN" sz="2800" dirty="0" smtClean="0"/>
              <a:t>《</a:t>
            </a:r>
            <a:r>
              <a:rPr lang="zh-CN" altLang="en-US" sz="2800" dirty="0" smtClean="0"/>
              <a:t>约翰福音</a:t>
            </a:r>
            <a:r>
              <a:rPr lang="en-US" altLang="zh-CN" sz="2800" dirty="0" smtClean="0"/>
              <a:t>》6:56</a:t>
            </a:r>
            <a:r>
              <a:rPr lang="zh-CN" altLang="en-US" sz="2800" dirty="0" smtClean="0"/>
              <a:t>“吃我肉喝我血的人，</a:t>
            </a:r>
            <a:r>
              <a:rPr lang="zh-CN" altLang="en-US" sz="2800" b="1" dirty="0" smtClean="0">
                <a:solidFill>
                  <a:srgbClr val="FFFF00"/>
                </a:solidFill>
              </a:rPr>
              <a:t>常在我里面，我也常在他里面</a:t>
            </a:r>
            <a:r>
              <a:rPr lang="zh-CN" altLang="en-US" sz="2800" b="1" dirty="0" smtClean="0"/>
              <a:t>。”</a:t>
            </a:r>
            <a:endParaRPr lang="en-US" altLang="zh-CN" sz="2800" b="1" dirty="0" smtClean="0"/>
          </a:p>
          <a:p>
            <a:pPr>
              <a:buNone/>
            </a:pPr>
            <a:endParaRPr lang="en-US" altLang="zh-CN" sz="3200" b="1" dirty="0" smtClean="0"/>
          </a:p>
          <a:p>
            <a:pPr>
              <a:buNone/>
            </a:pPr>
            <a:r>
              <a:rPr lang="en-US" altLang="zh-CN" sz="3200" b="1" dirty="0" smtClean="0"/>
              <a:t>5. </a:t>
            </a:r>
            <a:r>
              <a:rPr lang="zh-CN" altLang="en-US" sz="3200" b="1" dirty="0" smtClean="0"/>
              <a:t>信徒合一：</a:t>
            </a:r>
            <a:endParaRPr lang="en-US" altLang="zh-CN" sz="3200" b="1" dirty="0" smtClean="0"/>
          </a:p>
          <a:p>
            <a:pPr>
              <a:buNone/>
            </a:pPr>
            <a:endParaRPr lang="zh-CN" altLang="en-US" sz="3200" b="1" dirty="0" smtClean="0"/>
          </a:p>
          <a:p>
            <a:pPr>
              <a:buNone/>
            </a:pPr>
            <a:r>
              <a:rPr lang="en-US" altLang="zh-CN" sz="3200" b="1" dirty="0" smtClean="0"/>
              <a:t>5. </a:t>
            </a:r>
            <a:r>
              <a:rPr lang="zh-CN" altLang="en-US" sz="3200" b="1" dirty="0" smtClean="0"/>
              <a:t>等候主来：</a:t>
            </a:r>
            <a:endParaRPr lang="en-US" altLang="zh-CN" sz="3200" b="1" dirty="0" smtClean="0"/>
          </a:p>
          <a:p>
            <a:pPr>
              <a:buNone/>
            </a:pPr>
            <a:endParaRPr lang="en-CA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57200"/>
            <a:ext cx="8077200" cy="6019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3200" b="1" dirty="0" smtClean="0"/>
              <a:t>5. </a:t>
            </a:r>
            <a:r>
              <a:rPr lang="zh-CN" altLang="en-US" sz="3200" b="1" dirty="0" smtClean="0"/>
              <a:t>信徒合一：</a:t>
            </a:r>
            <a:endParaRPr lang="en-US" altLang="zh-CN" sz="3200" b="1" dirty="0" smtClean="0"/>
          </a:p>
          <a:p>
            <a:pPr lvl="1">
              <a:buNone/>
            </a:pPr>
            <a:r>
              <a:rPr lang="zh-CN" altLang="en-US" sz="2800" b="1" dirty="0" smtClean="0"/>
              <a:t>借着礼仪而产生的集体信念的属灵体验活动。</a:t>
            </a:r>
            <a:endParaRPr lang="en-US" altLang="zh-CN" sz="2800" b="1" dirty="0" smtClean="0"/>
          </a:p>
          <a:p>
            <a:pPr>
              <a:buNone/>
            </a:pPr>
            <a:endParaRPr lang="en-US" altLang="zh-CN" sz="2800" b="1" dirty="0" smtClean="0"/>
          </a:p>
          <a:p>
            <a:pPr>
              <a:buNone/>
            </a:pPr>
            <a:r>
              <a:rPr lang="zh-CN" altLang="en-US" sz="2800" b="1" dirty="0" smtClean="0"/>
              <a:t>约</a:t>
            </a:r>
            <a:r>
              <a:rPr lang="en-US" altLang="zh-CN" sz="2800" b="1" dirty="0" smtClean="0"/>
              <a:t>17</a:t>
            </a:r>
            <a:r>
              <a:rPr lang="zh-CN" altLang="en-US" sz="2800" b="1" dirty="0" smtClean="0"/>
              <a:t>：</a:t>
            </a:r>
            <a:r>
              <a:rPr lang="en-US" altLang="zh-CN" sz="2800" b="1" dirty="0" smtClean="0"/>
              <a:t>19</a:t>
            </a:r>
            <a:r>
              <a:rPr lang="zh-CN" altLang="en-US" sz="2800" b="1" dirty="0" smtClean="0"/>
              <a:t>我为他们的缘故，自己分别为圣，叫他们也因真理成圣。</a:t>
            </a:r>
            <a:r>
              <a:rPr lang="en-US" altLang="zh-CN" sz="2800" b="1" dirty="0" smtClean="0"/>
              <a:t>20</a:t>
            </a:r>
            <a:r>
              <a:rPr lang="zh-CN" altLang="en-US" sz="2800" b="1" dirty="0" smtClean="0"/>
              <a:t>我不但为这些人祈求，也为那些因他们的话信我的人祈求。</a:t>
            </a:r>
            <a:r>
              <a:rPr lang="en-US" altLang="zh-CN" sz="2800" b="1" dirty="0" smtClean="0"/>
              <a:t>21</a:t>
            </a:r>
            <a:r>
              <a:rPr lang="zh-CN" altLang="en-US" sz="2800" b="1" dirty="0" smtClean="0"/>
              <a:t>使他们都合而为一。正如你父在我里面，我在你里面，使他们也在我们里面。叫世人可以信你差了我来。</a:t>
            </a:r>
            <a:r>
              <a:rPr lang="en-US" altLang="zh-CN" sz="2800" b="1" dirty="0" smtClean="0"/>
              <a:t>22</a:t>
            </a:r>
            <a:r>
              <a:rPr lang="zh-CN" altLang="en-US" sz="2800" b="1" dirty="0" smtClean="0"/>
              <a:t>你所赐给我的荣耀，我已赐给他们，使他们合而为一，像我们合而为一。</a:t>
            </a:r>
            <a:r>
              <a:rPr lang="en-US" altLang="zh-CN" sz="2800" b="1" dirty="0" smtClean="0"/>
              <a:t>23</a:t>
            </a:r>
            <a:r>
              <a:rPr lang="zh-CN" altLang="en-US" sz="2800" b="1" dirty="0" smtClean="0"/>
              <a:t>我在他们里面，你在我里面，使他们完完全全的合而为一。叫世人知道你差了我来，也知道你爱他们如同爱我一样。”</a:t>
            </a:r>
          </a:p>
          <a:p>
            <a:pPr>
              <a:buNone/>
            </a:pPr>
            <a:endParaRPr lang="en-US" altLang="zh-CN" sz="3200" b="1" dirty="0" smtClean="0"/>
          </a:p>
          <a:p>
            <a:pPr>
              <a:buNone/>
            </a:pPr>
            <a:endParaRPr lang="en-CA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8077200" cy="5562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3200" b="1" dirty="0" smtClean="0"/>
              <a:t>6. </a:t>
            </a:r>
            <a:r>
              <a:rPr lang="zh-CN" altLang="en-US" sz="3200" b="1" dirty="0" smtClean="0"/>
              <a:t>等候主来：</a:t>
            </a:r>
            <a:endParaRPr lang="en-US" altLang="zh-CN" sz="3200" b="1" dirty="0" smtClean="0"/>
          </a:p>
          <a:p>
            <a:pPr>
              <a:buNone/>
            </a:pPr>
            <a:r>
              <a:rPr lang="en-US" sz="1400" dirty="0" smtClean="0"/>
              <a:t>  </a:t>
            </a:r>
          </a:p>
          <a:p>
            <a:pPr>
              <a:buNone/>
            </a:pPr>
            <a:r>
              <a:rPr lang="zh-CN" altLang="en-US" sz="2800" dirty="0" smtClean="0"/>
              <a:t>太</a:t>
            </a:r>
            <a:r>
              <a:rPr lang="en-US" altLang="zh-CN" sz="2800" dirty="0" smtClean="0"/>
              <a:t>26</a:t>
            </a:r>
            <a:r>
              <a:rPr lang="zh-CN" altLang="en-US" sz="2800" dirty="0" smtClean="0"/>
              <a:t>：</a:t>
            </a:r>
            <a:r>
              <a:rPr lang="en-US" altLang="zh-CN" sz="2800" dirty="0" smtClean="0"/>
              <a:t>26 </a:t>
            </a:r>
            <a:r>
              <a:rPr lang="zh-CN" altLang="en-US" sz="2800" dirty="0" smtClean="0"/>
              <a:t>他们吃的时候，耶稣拿起饼来，祝福，就掰开，递给门徒，说：你们拿着吃，这是我的身体。</a:t>
            </a:r>
          </a:p>
          <a:p>
            <a:pPr>
              <a:buNone/>
            </a:pPr>
            <a:r>
              <a:rPr lang="en-US" altLang="zh-CN" sz="2800" dirty="0" smtClean="0"/>
              <a:t>27 </a:t>
            </a:r>
            <a:r>
              <a:rPr lang="zh-CN" altLang="en-US" sz="2800" dirty="0" smtClean="0"/>
              <a:t>又拿起杯来，祝谢了，递给他们，说：你们都喝这个。</a:t>
            </a:r>
          </a:p>
          <a:p>
            <a:pPr>
              <a:buNone/>
            </a:pPr>
            <a:r>
              <a:rPr lang="en-US" altLang="zh-CN" sz="2800" dirty="0" smtClean="0"/>
              <a:t>28 </a:t>
            </a:r>
            <a:r>
              <a:rPr lang="zh-CN" altLang="en-US" sz="2800" dirty="0" smtClean="0"/>
              <a:t>因为这是我立约的血，为多人流出来，使罪得赦。</a:t>
            </a:r>
          </a:p>
          <a:p>
            <a:pPr>
              <a:buNone/>
            </a:pPr>
            <a:r>
              <a:rPr lang="en-US" altLang="zh-CN" sz="2800" b="1" dirty="0" smtClean="0">
                <a:solidFill>
                  <a:srgbClr val="FFFF00"/>
                </a:solidFill>
              </a:rPr>
              <a:t>29 </a:t>
            </a:r>
            <a:r>
              <a:rPr lang="zh-CN" altLang="en-US" sz="2800" b="1" dirty="0" smtClean="0">
                <a:solidFill>
                  <a:srgbClr val="FFFF00"/>
                </a:solidFill>
              </a:rPr>
              <a:t>但我告诉你们，从今以后，我不再喝这葡萄汁，直到我在我父的国里，同你们喝新的那日子。</a:t>
            </a:r>
          </a:p>
          <a:p>
            <a:pPr>
              <a:buNone/>
            </a:pPr>
            <a:endParaRPr lang="en-CA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57200"/>
            <a:ext cx="8077200" cy="6019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sz="3200" b="1" dirty="0" smtClean="0"/>
              <a:t>圣餐中的礼节：</a:t>
            </a:r>
            <a:endParaRPr lang="en-US" altLang="zh-CN" sz="3200" b="1" dirty="0" smtClean="0"/>
          </a:p>
          <a:p>
            <a:pPr>
              <a:buNone/>
            </a:pPr>
            <a:endParaRPr lang="en-US" altLang="zh-CN" sz="2800" b="1" dirty="0" smtClean="0"/>
          </a:p>
          <a:p>
            <a:pPr>
              <a:buNone/>
            </a:pPr>
            <a:r>
              <a:rPr lang="zh-CN" altLang="en-US" sz="2800" b="1" dirty="0" smtClean="0"/>
              <a:t>林前</a:t>
            </a:r>
            <a:r>
              <a:rPr lang="en-US" altLang="zh-CN" sz="2800" b="1" dirty="0" smtClean="0"/>
              <a:t>11</a:t>
            </a:r>
            <a:r>
              <a:rPr lang="zh-CN" altLang="en-US" sz="2800" b="1" dirty="0" smtClean="0"/>
              <a:t>：</a:t>
            </a:r>
            <a:endParaRPr lang="en-US" altLang="zh-CN" sz="2800" b="1" dirty="0" smtClean="0"/>
          </a:p>
          <a:p>
            <a:pPr>
              <a:buNone/>
            </a:pPr>
            <a:r>
              <a:rPr lang="en-US" altLang="zh-CN" sz="2800" b="1" dirty="0" smtClean="0"/>
              <a:t>27 </a:t>
            </a:r>
            <a:r>
              <a:rPr lang="zh-CN" altLang="en-US" sz="2800" b="1" dirty="0" smtClean="0"/>
              <a:t>所以无论何人，不按理吃主的饼，喝主的杯，就是干犯主的身主的血了。</a:t>
            </a:r>
          </a:p>
          <a:p>
            <a:pPr>
              <a:buNone/>
            </a:pPr>
            <a:r>
              <a:rPr lang="en-US" altLang="zh-CN" sz="2800" b="1" dirty="0" smtClean="0"/>
              <a:t>28 </a:t>
            </a:r>
            <a:r>
              <a:rPr lang="zh-CN" altLang="en-US" sz="2800" b="1" dirty="0" smtClean="0"/>
              <a:t>人应当自己省察，然后吃这饼，喝这杯。</a:t>
            </a:r>
          </a:p>
          <a:p>
            <a:pPr>
              <a:buNone/>
            </a:pPr>
            <a:r>
              <a:rPr lang="en-US" altLang="zh-CN" sz="2800" b="1" dirty="0" smtClean="0"/>
              <a:t>29 </a:t>
            </a:r>
            <a:r>
              <a:rPr lang="zh-CN" altLang="en-US" sz="2800" b="1" dirty="0" smtClean="0"/>
              <a:t>因为人吃喝，若不分辨是主的身体，就是吃喝自己的罪了。</a:t>
            </a:r>
          </a:p>
          <a:p>
            <a:pPr>
              <a:buNone/>
            </a:pPr>
            <a:r>
              <a:rPr lang="en-US" altLang="zh-CN" sz="2800" b="1" dirty="0" smtClean="0"/>
              <a:t>30 </a:t>
            </a:r>
            <a:r>
              <a:rPr lang="zh-CN" altLang="en-US" sz="2800" b="1" dirty="0" smtClean="0"/>
              <a:t>因此，在你们中间有好些软弱的，与患病的，死的也不少。</a:t>
            </a:r>
            <a:endParaRPr lang="en-CA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57200"/>
            <a:ext cx="8077200" cy="6019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sz="3200" b="1" dirty="0" smtClean="0"/>
              <a:t>圣餐中的礼节：</a:t>
            </a:r>
            <a:endParaRPr lang="en-US" altLang="zh-CN" sz="3200" b="1" dirty="0" smtClean="0"/>
          </a:p>
          <a:p>
            <a:pPr lvl="1">
              <a:buNone/>
            </a:pPr>
            <a:r>
              <a:rPr lang="zh-CN" altLang="en-US" sz="2800" b="1" dirty="0" smtClean="0"/>
              <a:t>按照圣经的吩咐行。</a:t>
            </a:r>
            <a:endParaRPr lang="en-US" altLang="zh-CN" sz="2800" b="1" dirty="0" smtClean="0"/>
          </a:p>
          <a:p>
            <a:pPr>
              <a:buNone/>
            </a:pPr>
            <a:endParaRPr lang="en-US" altLang="zh-CN" sz="2800" b="1" dirty="0" smtClean="0"/>
          </a:p>
          <a:p>
            <a:pPr>
              <a:buNone/>
            </a:pPr>
            <a:r>
              <a:rPr lang="en-US" altLang="zh-CN" sz="2800" b="1" dirty="0" smtClean="0"/>
              <a:t>31 </a:t>
            </a:r>
            <a:r>
              <a:rPr lang="zh-CN" altLang="en-US" sz="2800" b="1" dirty="0" smtClean="0"/>
              <a:t>我们若是先分辨自己，就不至于受审。</a:t>
            </a:r>
          </a:p>
          <a:p>
            <a:pPr>
              <a:buNone/>
            </a:pPr>
            <a:r>
              <a:rPr lang="en-US" altLang="zh-CN" sz="2800" b="1" dirty="0" smtClean="0"/>
              <a:t>32 </a:t>
            </a:r>
            <a:r>
              <a:rPr lang="zh-CN" altLang="en-US" sz="2800" b="1" dirty="0" smtClean="0"/>
              <a:t>我们受审的时候，乃是被主惩治。免得我们和世人一同定罪。</a:t>
            </a:r>
          </a:p>
          <a:p>
            <a:pPr>
              <a:buNone/>
            </a:pPr>
            <a:r>
              <a:rPr lang="en-US" altLang="zh-CN" sz="2800" b="1" dirty="0" smtClean="0"/>
              <a:t>33 </a:t>
            </a:r>
            <a:r>
              <a:rPr lang="zh-CN" altLang="en-US" sz="2800" b="1" dirty="0" smtClean="0"/>
              <a:t>所以我弟兄们，你们聚会吃的时候，要彼此等待。</a:t>
            </a:r>
          </a:p>
          <a:p>
            <a:pPr>
              <a:buNone/>
            </a:pPr>
            <a:endParaRPr lang="zh-CN" altLang="en-US" sz="2800" b="1" dirty="0" smtClean="0"/>
          </a:p>
          <a:p>
            <a:pPr>
              <a:buNone/>
            </a:pPr>
            <a:endParaRPr lang="en-US" altLang="zh-CN" sz="3200" b="1" dirty="0" smtClean="0"/>
          </a:p>
          <a:p>
            <a:pPr>
              <a:buNone/>
            </a:pPr>
            <a:endParaRPr lang="en-CA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57200"/>
            <a:ext cx="8077200" cy="6019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sz="3200" b="1" dirty="0" smtClean="0"/>
              <a:t>圣餐中的礼节：</a:t>
            </a:r>
            <a:endParaRPr lang="en-US" altLang="zh-CN" sz="3200" b="1" dirty="0" smtClean="0"/>
          </a:p>
          <a:p>
            <a:pPr lvl="1">
              <a:buNone/>
            </a:pPr>
            <a:r>
              <a:rPr lang="zh-CN" altLang="en-US" sz="2800" b="1" dirty="0" smtClean="0"/>
              <a:t>按照圣经的吩咐行。</a:t>
            </a:r>
            <a:endParaRPr lang="en-US" altLang="zh-CN" sz="2800" b="1" dirty="0" smtClean="0"/>
          </a:p>
          <a:p>
            <a:pPr>
              <a:buNone/>
            </a:pPr>
            <a:endParaRPr lang="en-US" altLang="zh-CN" sz="2800" b="1" dirty="0" smtClean="0"/>
          </a:p>
          <a:p>
            <a:pPr>
              <a:buNone/>
            </a:pPr>
            <a:r>
              <a:rPr lang="zh-CN" altLang="en-US" sz="2800" b="1" dirty="0" smtClean="0"/>
              <a:t>三点注意事项：</a:t>
            </a:r>
            <a:endParaRPr lang="en-US" altLang="zh-CN" sz="2800" b="1" dirty="0" smtClean="0"/>
          </a:p>
          <a:p>
            <a:pPr>
              <a:buNone/>
            </a:pPr>
            <a:endParaRPr lang="en-US" altLang="zh-CN" sz="2800" b="1" dirty="0" smtClean="0"/>
          </a:p>
          <a:p>
            <a:pPr>
              <a:buNone/>
            </a:pPr>
            <a:r>
              <a:rPr lang="en-US" altLang="zh-CN" sz="2800" b="1" dirty="0" smtClean="0"/>
              <a:t>1- </a:t>
            </a:r>
            <a:r>
              <a:rPr lang="zh-CN" altLang="en-US" sz="2800" b="1" dirty="0" smtClean="0"/>
              <a:t>要分辨主的身体、主的宝血。</a:t>
            </a:r>
          </a:p>
          <a:p>
            <a:pPr>
              <a:buNone/>
            </a:pPr>
            <a:r>
              <a:rPr lang="en-US" altLang="zh-CN" sz="2800" b="1" dirty="0" smtClean="0"/>
              <a:t>2- </a:t>
            </a:r>
            <a:r>
              <a:rPr lang="zh-CN" altLang="en-US" sz="2800" b="1" dirty="0" smtClean="0"/>
              <a:t>要分辨自己，就是要先认自己的罪，求神赦免。</a:t>
            </a:r>
          </a:p>
          <a:p>
            <a:pPr>
              <a:buNone/>
            </a:pPr>
            <a:r>
              <a:rPr lang="en-US" altLang="zh-CN" sz="2800" b="1" dirty="0" smtClean="0"/>
              <a:t>3- </a:t>
            </a:r>
            <a:r>
              <a:rPr lang="zh-CN" altLang="en-US" sz="2800" b="1" dirty="0" smtClean="0"/>
              <a:t>要彼此等待，大家一起吃这饼，一起喝这杯。</a:t>
            </a:r>
          </a:p>
          <a:p>
            <a:pPr>
              <a:buNone/>
            </a:pPr>
            <a:endParaRPr lang="zh-CN" altLang="en-US" sz="2800" b="1" dirty="0" smtClean="0"/>
          </a:p>
          <a:p>
            <a:pPr>
              <a:buNone/>
            </a:pPr>
            <a:endParaRPr lang="en-US" altLang="zh-CN" sz="3200" b="1" dirty="0" smtClean="0"/>
          </a:p>
          <a:p>
            <a:pPr>
              <a:buNone/>
            </a:pPr>
            <a:endParaRPr lang="en-CA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05000"/>
            <a:ext cx="91440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09600" y="762000"/>
            <a:ext cx="8001000" cy="914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zh-CN" altLang="en-US" sz="5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圣餐：为的是纪念我</a:t>
            </a:r>
            <a:endParaRPr lang="en-US" altLang="zh-CN" sz="54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85800"/>
            <a:ext cx="7848600" cy="5867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sz="2800" u="sng" dirty="0" smtClean="0"/>
              <a:t>经文阅读，</a:t>
            </a:r>
            <a:r>
              <a:rPr lang="en-US" altLang="zh-CN" sz="2800" u="sng" dirty="0" smtClean="0"/>
              <a:t>《</a:t>
            </a:r>
            <a:r>
              <a:rPr lang="zh-CN" altLang="en-US" sz="2800" u="sng" dirty="0" smtClean="0"/>
              <a:t>哥林多前书</a:t>
            </a:r>
            <a:r>
              <a:rPr lang="en-US" altLang="zh-CN" sz="2800" u="sng" dirty="0" smtClean="0"/>
              <a:t>》11:23-29</a:t>
            </a:r>
          </a:p>
          <a:p>
            <a:pPr>
              <a:buNone/>
            </a:pPr>
            <a:r>
              <a:rPr lang="en-US" altLang="zh-CN" sz="1400" u="sng" dirty="0" smtClean="0"/>
              <a:t> </a:t>
            </a:r>
            <a:endParaRPr lang="en-US" altLang="zh-CN" sz="900" u="sng" dirty="0" smtClean="0"/>
          </a:p>
          <a:p>
            <a:pPr>
              <a:buNone/>
            </a:pPr>
            <a:r>
              <a:rPr lang="en-US" altLang="zh-CN" sz="2800" dirty="0" smtClean="0"/>
              <a:t>23 </a:t>
            </a:r>
            <a:r>
              <a:rPr lang="zh-CN" altLang="en-US" sz="2800" dirty="0" smtClean="0"/>
              <a:t>我当日传给你们的，原是从主领受的，就是主耶稣被卖的那一夜，拿起饼来，</a:t>
            </a:r>
          </a:p>
          <a:p>
            <a:pPr>
              <a:buNone/>
            </a:pPr>
            <a:r>
              <a:rPr lang="en-US" altLang="zh-CN" sz="2800" dirty="0" smtClean="0"/>
              <a:t>24 </a:t>
            </a:r>
            <a:r>
              <a:rPr lang="zh-CN" altLang="en-US" sz="2800" dirty="0" smtClean="0"/>
              <a:t>祝谢了，就掰开，说：“这是我的身体，为你们舍的。你们应当如此行，为的是记念我”。</a:t>
            </a:r>
          </a:p>
          <a:p>
            <a:pPr>
              <a:buNone/>
            </a:pPr>
            <a:r>
              <a:rPr lang="en-US" altLang="zh-CN" sz="2800" dirty="0" smtClean="0"/>
              <a:t>25 </a:t>
            </a:r>
            <a:r>
              <a:rPr lang="zh-CN" altLang="en-US" sz="2800" dirty="0" smtClean="0"/>
              <a:t>饭后，也照样拿起杯来，说：“这杯是用我的血所立的新约。你们每逢喝的时候，要如此行，为的是记念我”。</a:t>
            </a:r>
          </a:p>
          <a:p>
            <a:pPr>
              <a:buNone/>
            </a:pPr>
            <a:r>
              <a:rPr lang="en-US" altLang="zh-CN" sz="2800" dirty="0" smtClean="0"/>
              <a:t>26 </a:t>
            </a:r>
            <a:r>
              <a:rPr lang="zh-CN" altLang="en-US" sz="2800" dirty="0" smtClean="0"/>
              <a:t>你们每逢吃这饼，喝这杯，是表明主的死，直等到他来。</a:t>
            </a:r>
          </a:p>
          <a:p>
            <a:pPr>
              <a:buNone/>
            </a:pPr>
            <a:endParaRPr lang="zh-CN" altLang="en-US" sz="3200" dirty="0" smtClean="0"/>
          </a:p>
          <a:p>
            <a:pPr>
              <a:buNone/>
            </a:pPr>
            <a:endParaRPr lang="zh-CN" altLang="en-US" sz="3200" dirty="0" smtClean="0"/>
          </a:p>
          <a:p>
            <a:pPr>
              <a:buNone/>
            </a:pPr>
            <a:endParaRPr lang="en-CA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85800"/>
            <a:ext cx="7848600" cy="5867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sz="2800" u="sng" dirty="0" smtClean="0"/>
              <a:t>经文阅读，</a:t>
            </a:r>
            <a:r>
              <a:rPr lang="en-US" altLang="zh-CN" sz="2800" u="sng" dirty="0" smtClean="0"/>
              <a:t>《</a:t>
            </a:r>
            <a:r>
              <a:rPr lang="zh-CN" altLang="en-US" sz="2800" u="sng" dirty="0" smtClean="0"/>
              <a:t>哥林多前书</a:t>
            </a:r>
            <a:r>
              <a:rPr lang="en-US" altLang="zh-CN" sz="2800" u="sng" dirty="0" smtClean="0"/>
              <a:t>》11:23-29</a:t>
            </a:r>
          </a:p>
          <a:p>
            <a:pPr>
              <a:buNone/>
            </a:pPr>
            <a:r>
              <a:rPr lang="en-US" altLang="zh-CN" sz="1400" u="sng" dirty="0" smtClean="0"/>
              <a:t> </a:t>
            </a:r>
            <a:endParaRPr lang="en-US" altLang="zh-CN" sz="900" u="sng" dirty="0" smtClean="0"/>
          </a:p>
          <a:p>
            <a:pPr>
              <a:buNone/>
            </a:pPr>
            <a:r>
              <a:rPr lang="en-US" altLang="zh-CN" sz="3200" dirty="0" smtClean="0"/>
              <a:t>27 </a:t>
            </a:r>
            <a:r>
              <a:rPr lang="zh-CN" altLang="en-US" sz="3200" dirty="0" smtClean="0"/>
              <a:t>所以无论何人，不按理吃主的饼，喝主的杯，就是干犯主的身、主的血了。</a:t>
            </a:r>
          </a:p>
          <a:p>
            <a:pPr>
              <a:buNone/>
            </a:pPr>
            <a:r>
              <a:rPr lang="en-US" altLang="zh-CN" sz="3200" dirty="0" smtClean="0"/>
              <a:t>28 </a:t>
            </a:r>
            <a:r>
              <a:rPr lang="zh-CN" altLang="en-US" sz="3200" dirty="0" smtClean="0"/>
              <a:t>人应当自己省察，然后吃这饼，喝这杯。</a:t>
            </a:r>
          </a:p>
          <a:p>
            <a:pPr>
              <a:buNone/>
            </a:pPr>
            <a:r>
              <a:rPr lang="en-US" altLang="zh-CN" sz="3200" dirty="0" smtClean="0"/>
              <a:t>29 </a:t>
            </a:r>
            <a:r>
              <a:rPr lang="zh-CN" altLang="en-US" sz="3200" dirty="0" smtClean="0"/>
              <a:t>因为人吃喝，若不分辨是主的身体，就是吃喝自己的罪了。</a:t>
            </a:r>
            <a:endParaRPr lang="en-US" altLang="zh-CN" sz="3200" dirty="0" smtClean="0"/>
          </a:p>
          <a:p>
            <a:pPr>
              <a:buNone/>
            </a:pPr>
            <a:endParaRPr lang="en-US" altLang="zh-CN" sz="3200" dirty="0" smtClean="0"/>
          </a:p>
          <a:p>
            <a:pPr>
              <a:buNone/>
            </a:pPr>
            <a:endParaRPr lang="en-US" altLang="zh-CN" sz="3200" dirty="0" smtClean="0"/>
          </a:p>
          <a:p>
            <a:pPr>
              <a:buNone/>
            </a:pPr>
            <a:endParaRPr lang="en-US" altLang="zh-CN" sz="3200" dirty="0" smtClean="0"/>
          </a:p>
          <a:p>
            <a:pPr>
              <a:buNone/>
            </a:pPr>
            <a:r>
              <a:rPr lang="en-US" altLang="zh-CN" sz="3200" dirty="0" smtClean="0"/>
              <a:t>							</a:t>
            </a:r>
            <a:r>
              <a:rPr lang="en-US" altLang="zh-CN" sz="2400" dirty="0" smtClean="0"/>
              <a:t>	</a:t>
            </a:r>
            <a:r>
              <a:rPr lang="zh-CN" altLang="en-US" sz="2400" dirty="0" smtClean="0"/>
              <a:t>（完）</a:t>
            </a:r>
            <a:endParaRPr lang="zh-CN" altLang="en-US" sz="3200" dirty="0" smtClean="0"/>
          </a:p>
          <a:p>
            <a:pPr>
              <a:buNone/>
            </a:pPr>
            <a:endParaRPr lang="zh-CN" altLang="en-US" sz="3200" dirty="0" smtClean="0"/>
          </a:p>
          <a:p>
            <a:pPr>
              <a:buNone/>
            </a:pPr>
            <a:endParaRPr lang="zh-CN" altLang="en-US" sz="3200" dirty="0" smtClean="0"/>
          </a:p>
          <a:p>
            <a:pPr>
              <a:buNone/>
            </a:pPr>
            <a:endParaRPr lang="en-CA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09600"/>
            <a:ext cx="7851648" cy="5791200"/>
          </a:xfrm>
        </p:spPr>
        <p:txBody>
          <a:bodyPr>
            <a:normAutofit/>
          </a:bodyPr>
          <a:lstStyle/>
          <a:p>
            <a:pPr algn="ctr"/>
            <a:r>
              <a:rPr lang="zh-CN" altLang="en-US" sz="7200" dirty="0" smtClean="0">
                <a:solidFill>
                  <a:schemeClr val="tx1"/>
                </a:solidFill>
              </a:rPr>
              <a:t>为的是纪念我</a:t>
            </a:r>
            <a:r>
              <a:rPr lang="en-US" altLang="zh-CN" sz="7200" dirty="0" smtClean="0">
                <a:solidFill>
                  <a:schemeClr val="tx1"/>
                </a:solidFill>
              </a:rPr>
              <a:t/>
            </a:r>
            <a:br>
              <a:rPr lang="en-US" altLang="zh-CN" sz="7200" dirty="0" smtClean="0">
                <a:solidFill>
                  <a:schemeClr val="tx1"/>
                </a:solidFill>
              </a:rPr>
            </a:br>
            <a:r>
              <a:rPr lang="en-US" altLang="zh-CN" sz="7200" dirty="0" smtClean="0">
                <a:solidFill>
                  <a:schemeClr val="tx1"/>
                </a:solidFill>
              </a:rPr>
              <a:t/>
            </a:r>
            <a:br>
              <a:rPr lang="en-US" altLang="zh-CN" sz="7200" dirty="0" smtClean="0">
                <a:solidFill>
                  <a:schemeClr val="tx1"/>
                </a:solidFill>
              </a:rPr>
            </a:br>
            <a:r>
              <a:rPr lang="zh-CN" altLang="en-US" sz="3600" dirty="0" smtClean="0">
                <a:solidFill>
                  <a:schemeClr val="tx1"/>
                </a:solidFill>
              </a:rPr>
              <a:t> 经文：</a:t>
            </a:r>
            <a:r>
              <a:rPr lang="en-US" altLang="zh-CN" sz="3600" dirty="0" smtClean="0">
                <a:solidFill>
                  <a:schemeClr val="tx1"/>
                </a:solidFill>
              </a:rPr>
              <a:t>《</a:t>
            </a:r>
            <a:r>
              <a:rPr lang="zh-CN" altLang="en-US" sz="3600" dirty="0" smtClean="0">
                <a:solidFill>
                  <a:schemeClr val="tx1"/>
                </a:solidFill>
              </a:rPr>
              <a:t>哥林多前书</a:t>
            </a:r>
            <a:r>
              <a:rPr lang="en-US" altLang="zh-CN" sz="3600" dirty="0" smtClean="0">
                <a:solidFill>
                  <a:schemeClr val="tx1"/>
                </a:solidFill>
              </a:rPr>
              <a:t>》</a:t>
            </a:r>
            <a:r>
              <a:rPr lang="en-US" altLang="zh-CN" sz="2800" dirty="0" smtClean="0">
                <a:solidFill>
                  <a:schemeClr val="tx1"/>
                </a:solidFill>
              </a:rPr>
              <a:t>11:25</a:t>
            </a:r>
            <a:br>
              <a:rPr lang="en-US" altLang="zh-CN" sz="2800" dirty="0" smtClean="0">
                <a:solidFill>
                  <a:schemeClr val="tx1"/>
                </a:solidFill>
              </a:rPr>
            </a:br>
            <a:r>
              <a:rPr lang="zh-CN" altLang="en-US" sz="2800" dirty="0" smtClean="0">
                <a:solidFill>
                  <a:schemeClr val="tx1"/>
                </a:solidFill>
              </a:rPr>
              <a:t>饭后，也照样拿起杯来，说：“这杯是用我的血所立的新约。你们每逢喝的时候，要如此行，</a:t>
            </a:r>
            <a:r>
              <a:rPr lang="en-US" altLang="zh-CN" sz="2800" dirty="0" smtClean="0">
                <a:solidFill>
                  <a:schemeClr val="tx1"/>
                </a:solidFill>
              </a:rPr>
              <a:t/>
            </a:r>
            <a:br>
              <a:rPr lang="en-US" altLang="zh-CN" sz="2800" dirty="0" smtClean="0">
                <a:solidFill>
                  <a:schemeClr val="tx1"/>
                </a:solidFill>
              </a:rPr>
            </a:br>
            <a:r>
              <a:rPr lang="zh-CN" altLang="en-US" sz="2800" dirty="0" smtClean="0">
                <a:solidFill>
                  <a:srgbClr val="FFFF00"/>
                </a:solidFill>
              </a:rPr>
              <a:t>为的是记念我</a:t>
            </a:r>
            <a:r>
              <a:rPr lang="zh-CN" altLang="en-US" sz="2800" dirty="0" smtClean="0">
                <a:solidFill>
                  <a:schemeClr val="tx1"/>
                </a:solidFill>
              </a:rPr>
              <a:t>”。</a:t>
            </a:r>
            <a:br>
              <a:rPr lang="zh-CN" altLang="en-US" sz="2800" dirty="0" smtClean="0">
                <a:solidFill>
                  <a:schemeClr val="tx1"/>
                </a:solidFill>
              </a:rPr>
            </a:br>
            <a:endParaRPr lang="zh-CN" altLang="en-US" sz="8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077200" cy="4572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sz="3200" dirty="0" smtClean="0"/>
              <a:t>两个问题：</a:t>
            </a:r>
            <a:endParaRPr lang="en-US" altLang="zh-CN" sz="3200" dirty="0" smtClean="0"/>
          </a:p>
          <a:p>
            <a:pPr>
              <a:buNone/>
            </a:pPr>
            <a:endParaRPr lang="en-US" altLang="zh-CN" sz="3200" dirty="0" smtClean="0"/>
          </a:p>
          <a:p>
            <a:pPr>
              <a:buNone/>
            </a:pPr>
            <a:r>
              <a:rPr lang="en-US" altLang="zh-CN" sz="3200" dirty="0" smtClean="0"/>
              <a:t>1.</a:t>
            </a:r>
            <a:r>
              <a:rPr lang="zh-CN" altLang="en-US" sz="3200" dirty="0" smtClean="0"/>
              <a:t>这是我的身体；又指着那葡萄酒说：这是我立约的血。这是什么意思？</a:t>
            </a:r>
            <a:endParaRPr lang="en-US" altLang="zh-CN" sz="3200" dirty="0" smtClean="0"/>
          </a:p>
          <a:p>
            <a:pPr>
              <a:buNone/>
            </a:pPr>
            <a:endParaRPr lang="en-US" altLang="zh-CN" sz="3200" dirty="0" smtClean="0"/>
          </a:p>
          <a:p>
            <a:pPr>
              <a:buNone/>
            </a:pPr>
            <a:r>
              <a:rPr lang="en-US" altLang="zh-CN" sz="3200" dirty="0" smtClean="0"/>
              <a:t>2.</a:t>
            </a:r>
            <a:r>
              <a:rPr lang="zh-CN" altLang="en-US" sz="3200" dirty="0" smtClean="0"/>
              <a:t>“你们要如此行，为的是纪念我”。我们在圣餐中要吃喝。</a:t>
            </a:r>
          </a:p>
          <a:p>
            <a:pPr>
              <a:buNone/>
            </a:pPr>
            <a:endParaRPr lang="zh-CN" altLang="en-US" sz="3200" dirty="0" smtClean="0"/>
          </a:p>
          <a:p>
            <a:pPr>
              <a:buNone/>
            </a:pPr>
            <a:endParaRPr lang="en-CA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077200" cy="5105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3600" dirty="0" smtClean="0"/>
              <a:t>Sacrament</a:t>
            </a:r>
            <a:r>
              <a:rPr lang="zh-CN" altLang="en-US" sz="3200" dirty="0" smtClean="0"/>
              <a:t>：圣礼</a:t>
            </a:r>
            <a:r>
              <a:rPr lang="zh-CN" altLang="en-US" sz="2800" dirty="0" smtClean="0"/>
              <a:t>，来自拉丁文</a:t>
            </a:r>
            <a:r>
              <a:rPr lang="en-US" altLang="zh-CN" sz="2800" dirty="0" smtClean="0"/>
              <a:t>Sacramentum</a:t>
            </a:r>
            <a:r>
              <a:rPr lang="zh-CN" altLang="en-US" sz="2800" dirty="0" smtClean="0"/>
              <a:t>。</a:t>
            </a:r>
            <a:endParaRPr lang="en-US" altLang="zh-CN" sz="3200" dirty="0" smtClean="0"/>
          </a:p>
          <a:p>
            <a:pPr>
              <a:buNone/>
            </a:pPr>
            <a:endParaRPr lang="en-US" altLang="zh-CN" sz="3200" dirty="0" smtClean="0"/>
          </a:p>
          <a:p>
            <a:pPr>
              <a:buNone/>
            </a:pPr>
            <a:r>
              <a:rPr lang="zh-CN" altLang="en-US" sz="3200" dirty="0" smtClean="0"/>
              <a:t>意思：</a:t>
            </a:r>
            <a:r>
              <a:rPr lang="zh-CN" altLang="en-US" sz="3200" kern="100" dirty="0" smtClean="0">
                <a:latin typeface="Times New Roman"/>
                <a:ea typeface="SimSun"/>
                <a:cs typeface="Times New Roman"/>
              </a:rPr>
              <a:t>基督教一切奇妙与难以了解之事。</a:t>
            </a:r>
            <a:endParaRPr lang="en-US" altLang="zh-CN" sz="3200" kern="100" dirty="0" smtClean="0">
              <a:latin typeface="Times New Roman"/>
              <a:ea typeface="SimSun"/>
              <a:cs typeface="Times New Roman"/>
            </a:endParaRPr>
          </a:p>
          <a:p>
            <a:pPr>
              <a:buNone/>
            </a:pPr>
            <a:endParaRPr lang="en-US" altLang="zh-CN" sz="3200" kern="100" dirty="0" smtClean="0">
              <a:latin typeface="Times New Roman"/>
              <a:ea typeface="SimSun"/>
              <a:cs typeface="Times New Roman"/>
            </a:endParaRPr>
          </a:p>
          <a:p>
            <a:pPr>
              <a:buNone/>
            </a:pPr>
            <a:r>
              <a:rPr lang="zh-CN" altLang="en-US" sz="3200" dirty="0" smtClean="0"/>
              <a:t>圣礼乃是“圣事的有形表记”</a:t>
            </a:r>
            <a:endParaRPr lang="en-US" altLang="zh-CN" sz="3200" dirty="0" smtClean="0"/>
          </a:p>
          <a:p>
            <a:pPr>
              <a:buNone/>
            </a:pPr>
            <a:r>
              <a:rPr lang="en-US" altLang="zh-CN" sz="3200" dirty="0" smtClean="0"/>
              <a:t>		</a:t>
            </a:r>
            <a:r>
              <a:rPr lang="zh-CN" altLang="en-US" sz="3200" dirty="0" smtClean="0"/>
              <a:t>或“无形恩典的有形表示”。</a:t>
            </a:r>
            <a:endParaRPr lang="en-CA" sz="3200" dirty="0" smtClean="0"/>
          </a:p>
          <a:p>
            <a:pPr>
              <a:buNone/>
            </a:pPr>
            <a:endParaRPr lang="zh-CN" altLang="en-US" sz="3200" dirty="0" smtClean="0"/>
          </a:p>
          <a:p>
            <a:pPr>
              <a:buNone/>
            </a:pPr>
            <a:endParaRPr lang="zh-CN" altLang="en-US" sz="3200" dirty="0" smtClean="0"/>
          </a:p>
          <a:p>
            <a:pPr>
              <a:buNone/>
            </a:pPr>
            <a:endParaRPr lang="en-CA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0"/>
            <a:ext cx="7848600" cy="6553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sz="2800" u="sng" dirty="0" smtClean="0"/>
              <a:t>经文阅读，</a:t>
            </a:r>
            <a:r>
              <a:rPr lang="en-US" altLang="zh-CN" sz="2800" u="sng" dirty="0" smtClean="0"/>
              <a:t>《</a:t>
            </a:r>
            <a:r>
              <a:rPr lang="zh-CN" altLang="en-US" sz="2800" u="sng" dirty="0" smtClean="0"/>
              <a:t>哥林多前书</a:t>
            </a:r>
            <a:r>
              <a:rPr lang="en-US" altLang="zh-CN" sz="2800" u="sng" dirty="0" smtClean="0"/>
              <a:t>》11:</a:t>
            </a:r>
          </a:p>
          <a:p>
            <a:pPr>
              <a:buNone/>
            </a:pPr>
            <a:r>
              <a:rPr lang="en-US" altLang="zh-CN" sz="1400" u="sng" dirty="0" smtClean="0"/>
              <a:t> </a:t>
            </a:r>
            <a:endParaRPr lang="en-US" altLang="zh-CN" sz="900" u="sng" dirty="0" smtClean="0"/>
          </a:p>
          <a:p>
            <a:pPr>
              <a:buNone/>
            </a:pPr>
            <a:r>
              <a:rPr lang="en-US" altLang="zh-CN" sz="2800" dirty="0" smtClean="0"/>
              <a:t>17 </a:t>
            </a:r>
            <a:r>
              <a:rPr lang="zh-CN" altLang="en-US" sz="2800" dirty="0" smtClean="0"/>
              <a:t>我现今吩咐你们的话，不是称赞你们。因为你们聚会不是受益，乃是招损。</a:t>
            </a:r>
          </a:p>
          <a:p>
            <a:pPr>
              <a:buNone/>
            </a:pPr>
            <a:r>
              <a:rPr lang="en-US" altLang="zh-CN" sz="2800" dirty="0" smtClean="0"/>
              <a:t>18 </a:t>
            </a:r>
            <a:r>
              <a:rPr lang="zh-CN" altLang="en-US" sz="2800" dirty="0" smtClean="0"/>
              <a:t>第一，我听说你们聚会的时候，彼此分门别类。我也稍微的信这话。</a:t>
            </a:r>
          </a:p>
          <a:p>
            <a:pPr>
              <a:buNone/>
            </a:pPr>
            <a:r>
              <a:rPr lang="en-US" altLang="zh-CN" sz="2800" dirty="0" smtClean="0"/>
              <a:t>19 </a:t>
            </a:r>
            <a:r>
              <a:rPr lang="zh-CN" altLang="en-US" sz="2800" dirty="0" smtClean="0"/>
              <a:t>在你们中间不免有分门结党的事，好叫那些有经验的人，显明出来。</a:t>
            </a:r>
          </a:p>
          <a:p>
            <a:pPr>
              <a:buNone/>
            </a:pPr>
            <a:r>
              <a:rPr lang="en-US" altLang="zh-CN" sz="2800" dirty="0" smtClean="0"/>
              <a:t>20 </a:t>
            </a:r>
            <a:r>
              <a:rPr lang="zh-CN" altLang="en-US" sz="2800" dirty="0" smtClean="0"/>
              <a:t>你们聚会的时候，算不得吃主的晚餐。</a:t>
            </a:r>
          </a:p>
          <a:p>
            <a:pPr>
              <a:buNone/>
            </a:pPr>
            <a:r>
              <a:rPr lang="en-US" altLang="zh-CN" sz="2800" dirty="0" smtClean="0"/>
              <a:t>21 </a:t>
            </a:r>
            <a:r>
              <a:rPr lang="zh-CN" altLang="en-US" sz="2800" dirty="0" smtClean="0"/>
              <a:t>因为吃的时候，各人先吃自己的饭，甚至这个饥饿，那个酒醉。</a:t>
            </a:r>
          </a:p>
          <a:p>
            <a:pPr>
              <a:buNone/>
            </a:pPr>
            <a:r>
              <a:rPr lang="en-US" altLang="zh-CN" sz="2800" dirty="0" smtClean="0"/>
              <a:t>22 </a:t>
            </a:r>
            <a:r>
              <a:rPr lang="zh-CN" altLang="en-US" sz="2800" dirty="0" smtClean="0"/>
              <a:t>你们要吃喝，难道没有家吗？还是藐视神的教会，叫那没有的羞愧呢？我向你们可怎么说呢？可因此称赞你们吗？我不称赞。</a:t>
            </a:r>
          </a:p>
          <a:p>
            <a:pPr>
              <a:buNone/>
            </a:pPr>
            <a:endParaRPr lang="zh-CN" altLang="en-US" sz="3200" dirty="0" smtClean="0"/>
          </a:p>
          <a:p>
            <a:pPr>
              <a:buNone/>
            </a:pPr>
            <a:endParaRPr lang="zh-CN" altLang="en-US" sz="3200" dirty="0" smtClean="0"/>
          </a:p>
          <a:p>
            <a:pPr>
              <a:buNone/>
            </a:pPr>
            <a:endParaRPr lang="en-CA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57200"/>
            <a:ext cx="8077200" cy="6019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3200" dirty="0" smtClean="0"/>
              <a:t>1.</a:t>
            </a:r>
            <a:r>
              <a:rPr lang="zh-CN" altLang="en-US" sz="3200" b="1" dirty="0" smtClean="0"/>
              <a:t>这饼和葡萄汁就是耶稣的身体和血。</a:t>
            </a:r>
            <a:endParaRPr lang="en-US" altLang="zh-CN" sz="3200" b="1" dirty="0" smtClean="0"/>
          </a:p>
          <a:p>
            <a:pPr>
              <a:buNone/>
            </a:pPr>
            <a:r>
              <a:rPr lang="en-US" altLang="zh-CN" sz="1400" b="1" dirty="0" smtClean="0"/>
              <a:t>  </a:t>
            </a:r>
          </a:p>
          <a:p>
            <a:pPr>
              <a:buNone/>
            </a:pPr>
            <a:r>
              <a:rPr lang="en-US" altLang="zh-CN" sz="2800" dirty="0" smtClean="0"/>
              <a:t>6:51 </a:t>
            </a:r>
            <a:r>
              <a:rPr lang="zh-CN" altLang="en-US" sz="2800" dirty="0" smtClean="0"/>
              <a:t>我是从天上降下来生命的粮。人若吃这粮，就必永远活着。我所要赐的粮，就是我的肉，为世人之生命所赐的。</a:t>
            </a:r>
            <a:endParaRPr lang="en-US" altLang="zh-CN" sz="2800" dirty="0" smtClean="0"/>
          </a:p>
          <a:p>
            <a:pPr>
              <a:buNone/>
            </a:pPr>
            <a:r>
              <a:rPr lang="en-US" altLang="zh-CN" sz="2800" dirty="0" smtClean="0"/>
              <a:t>53 </a:t>
            </a:r>
            <a:r>
              <a:rPr lang="zh-CN" altLang="en-US" sz="2800" dirty="0" smtClean="0"/>
              <a:t>耶稣说，我实实在在地告诉你们，你们若不吃人子的肉，不喝人子的血，就没有生命在你们里面。</a:t>
            </a:r>
          </a:p>
          <a:p>
            <a:pPr>
              <a:buNone/>
            </a:pPr>
            <a:r>
              <a:rPr lang="en-US" altLang="zh-CN" sz="2800" dirty="0" smtClean="0"/>
              <a:t>54 </a:t>
            </a:r>
            <a:r>
              <a:rPr lang="zh-CN" altLang="en-US" sz="2800" dirty="0" smtClean="0"/>
              <a:t>吃我肉，喝我血的人就有永生。在末日我要叫他复活。</a:t>
            </a:r>
          </a:p>
          <a:p>
            <a:pPr>
              <a:buNone/>
            </a:pPr>
            <a:r>
              <a:rPr lang="en-US" altLang="zh-CN" sz="2800" dirty="0" smtClean="0"/>
              <a:t>55 </a:t>
            </a:r>
            <a:r>
              <a:rPr lang="zh-CN" altLang="en-US" sz="2800" dirty="0" smtClean="0"/>
              <a:t>我的肉真是可吃的，我的血真是可喝的。</a:t>
            </a:r>
          </a:p>
          <a:p>
            <a:pPr>
              <a:buNone/>
            </a:pPr>
            <a:r>
              <a:rPr lang="en-US" altLang="zh-CN" sz="2800" dirty="0" smtClean="0"/>
              <a:t>56 </a:t>
            </a:r>
            <a:r>
              <a:rPr lang="zh-CN" altLang="en-US" sz="2800" dirty="0" smtClean="0"/>
              <a:t>吃我肉喝我血的人，常在我里面，我也常在他里面。</a:t>
            </a:r>
          </a:p>
          <a:p>
            <a:pPr>
              <a:buNone/>
            </a:pPr>
            <a:endParaRPr lang="en-US" altLang="zh-CN" sz="2800" dirty="0" smtClean="0"/>
          </a:p>
          <a:p>
            <a:pPr>
              <a:buNone/>
            </a:pPr>
            <a:endParaRPr lang="en-US" altLang="zh-CN" sz="2800" dirty="0" smtClean="0"/>
          </a:p>
          <a:p>
            <a:pPr>
              <a:buNone/>
            </a:pPr>
            <a:endParaRPr lang="en-US" altLang="zh-CN" sz="2800" dirty="0" smtClean="0"/>
          </a:p>
          <a:p>
            <a:pPr>
              <a:buNone/>
            </a:pPr>
            <a:endParaRPr lang="en-CA" sz="3200" dirty="0" smtClean="0"/>
          </a:p>
          <a:p>
            <a:pPr>
              <a:buNone/>
            </a:pPr>
            <a:endParaRPr lang="zh-CN" altLang="en-US" sz="3200" dirty="0" smtClean="0"/>
          </a:p>
          <a:p>
            <a:pPr>
              <a:buNone/>
            </a:pPr>
            <a:endParaRPr lang="zh-CN" altLang="en-US" sz="3200" dirty="0" smtClean="0"/>
          </a:p>
          <a:p>
            <a:pPr>
              <a:buNone/>
            </a:pPr>
            <a:endParaRPr lang="en-CA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8077200" cy="5562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3200" dirty="0" smtClean="0"/>
              <a:t>1.</a:t>
            </a:r>
            <a:r>
              <a:rPr lang="zh-CN" altLang="en-US" sz="3200" b="1" dirty="0" smtClean="0"/>
              <a:t>这饼和葡萄汁就是耶稣的身体和血。</a:t>
            </a:r>
            <a:endParaRPr lang="en-US" altLang="zh-CN" sz="3200" b="1" dirty="0" smtClean="0"/>
          </a:p>
          <a:p>
            <a:pPr>
              <a:buNone/>
            </a:pPr>
            <a:r>
              <a:rPr lang="en-US" altLang="zh-CN" sz="1400" b="1" dirty="0" smtClean="0"/>
              <a:t>  </a:t>
            </a:r>
          </a:p>
          <a:p>
            <a:pPr>
              <a:buNone/>
            </a:pPr>
            <a:r>
              <a:rPr lang="en-US" altLang="zh-CN" sz="2800" dirty="0" smtClean="0"/>
              <a:t>《</a:t>
            </a:r>
            <a:r>
              <a:rPr lang="zh-CN" altLang="en-US" sz="2800" dirty="0" smtClean="0"/>
              <a:t>哥林多前书</a:t>
            </a:r>
            <a:r>
              <a:rPr lang="en-US" altLang="zh-CN" sz="2800" dirty="0" smtClean="0"/>
              <a:t>》11</a:t>
            </a:r>
          </a:p>
          <a:p>
            <a:pPr>
              <a:buNone/>
            </a:pPr>
            <a:r>
              <a:rPr lang="en-US" altLang="zh-CN" sz="2800" dirty="0" smtClean="0"/>
              <a:t>27</a:t>
            </a:r>
            <a:r>
              <a:rPr lang="zh-CN" altLang="en-US" sz="2800" dirty="0" smtClean="0"/>
              <a:t>所以无论何人，不按理吃主的饼，喝主的杯，就是干犯主的身、主的血了。</a:t>
            </a:r>
            <a:endParaRPr lang="en-US" altLang="zh-CN" sz="2800" dirty="0" smtClean="0"/>
          </a:p>
          <a:p>
            <a:pPr>
              <a:buNone/>
            </a:pPr>
            <a:r>
              <a:rPr lang="en-US" altLang="zh-CN" sz="2800" dirty="0" smtClean="0"/>
              <a:t>28</a:t>
            </a:r>
            <a:r>
              <a:rPr lang="zh-CN" altLang="en-US" sz="2800" dirty="0" smtClean="0"/>
              <a:t>人应当自己省察，然后吃这饼，喝这杯。</a:t>
            </a:r>
            <a:endParaRPr lang="en-US" altLang="zh-CN" sz="2800" dirty="0" smtClean="0"/>
          </a:p>
          <a:p>
            <a:pPr>
              <a:buNone/>
            </a:pPr>
            <a:r>
              <a:rPr lang="en-US" altLang="zh-CN" sz="2800" dirty="0" smtClean="0"/>
              <a:t>29</a:t>
            </a:r>
            <a:r>
              <a:rPr lang="zh-CN" altLang="en-US" sz="2800" dirty="0" smtClean="0"/>
              <a:t>因为人吃喝，若不分辨是主的身体，就是吃喝自己的罪了”</a:t>
            </a:r>
          </a:p>
          <a:p>
            <a:pPr>
              <a:buNone/>
            </a:pPr>
            <a:endParaRPr lang="en-US" altLang="zh-CN" sz="2800" dirty="0" smtClean="0"/>
          </a:p>
          <a:p>
            <a:pPr>
              <a:buNone/>
            </a:pPr>
            <a:endParaRPr lang="en-US" altLang="zh-CN" sz="2800" dirty="0" smtClean="0"/>
          </a:p>
          <a:p>
            <a:pPr>
              <a:buNone/>
            </a:pPr>
            <a:endParaRPr lang="en-US" altLang="zh-CN" sz="2800" dirty="0" smtClean="0"/>
          </a:p>
          <a:p>
            <a:pPr>
              <a:buNone/>
            </a:pPr>
            <a:endParaRPr lang="en-CA" sz="3200" dirty="0" smtClean="0"/>
          </a:p>
          <a:p>
            <a:pPr>
              <a:buNone/>
            </a:pPr>
            <a:endParaRPr lang="zh-CN" altLang="en-US" sz="3200" dirty="0" smtClean="0"/>
          </a:p>
          <a:p>
            <a:pPr>
              <a:buNone/>
            </a:pPr>
            <a:endParaRPr lang="zh-CN" altLang="en-US" sz="3200" dirty="0" smtClean="0"/>
          </a:p>
          <a:p>
            <a:pPr>
              <a:buNone/>
            </a:pPr>
            <a:endParaRPr lang="en-CA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9676</TotalTime>
  <Words>1550</Words>
  <Application>Microsoft Office PowerPoint</Application>
  <PresentationFormat>On-screen Show (4:3)</PresentationFormat>
  <Paragraphs>123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Flow</vt:lpstr>
      <vt:lpstr>Slide 1</vt:lpstr>
      <vt:lpstr>Slide 2</vt:lpstr>
      <vt:lpstr>Slide 3</vt:lpstr>
      <vt:lpstr>为的是纪念我   经文：《哥林多前书》11:25 饭后，也照样拿起杯来，说：“这杯是用我的血所立的新约。你们每逢喝的时候，要如此行， 为的是记念我”。 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盐 –  有品位的人生 讲章</dc:title>
  <dc:creator>Hong</dc:creator>
  <cp:lastModifiedBy>Hong</cp:lastModifiedBy>
  <cp:revision>375</cp:revision>
  <dcterms:created xsi:type="dcterms:W3CDTF">2006-08-16T00:00:00Z</dcterms:created>
  <dcterms:modified xsi:type="dcterms:W3CDTF">2016-11-19T04:50:09Z</dcterms:modified>
</cp:coreProperties>
</file>