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  <p:sldMasterId id="2147483684" r:id="rId2"/>
  </p:sldMasterIdLst>
  <p:notesMasterIdLst>
    <p:notesMasterId r:id="rId19"/>
  </p:notesMasterIdLst>
  <p:handoutMasterIdLst>
    <p:handoutMasterId r:id="rId20"/>
  </p:handoutMasterIdLst>
  <p:sldIdLst>
    <p:sldId id="470" r:id="rId3"/>
    <p:sldId id="536" r:id="rId4"/>
    <p:sldId id="517" r:id="rId5"/>
    <p:sldId id="537" r:id="rId6"/>
    <p:sldId id="538" r:id="rId7"/>
    <p:sldId id="531" r:id="rId8"/>
    <p:sldId id="539" r:id="rId9"/>
    <p:sldId id="540" r:id="rId10"/>
    <p:sldId id="534" r:id="rId11"/>
    <p:sldId id="535" r:id="rId12"/>
    <p:sldId id="541" r:id="rId13"/>
    <p:sldId id="543" r:id="rId14"/>
    <p:sldId id="542" r:id="rId15"/>
    <p:sldId id="544" r:id="rId16"/>
    <p:sldId id="547" r:id="rId17"/>
    <p:sldId id="546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6912" autoAdjust="0"/>
    <p:restoredTop sz="94660"/>
  </p:normalViewPr>
  <p:slideViewPr>
    <p:cSldViewPr>
      <p:cViewPr>
        <p:scale>
          <a:sx n="66" d="100"/>
          <a:sy n="66" d="100"/>
        </p:scale>
        <p:origin x="-1272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9CC7C0-E473-4163-B0B7-D2E11EA6DA8F}" type="datetimeFigureOut">
              <a:rPr lang="en-CA" smtClean="0"/>
              <a:pPr/>
              <a:t>2016-12-31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68E1EF-FC8E-456B-9A92-8884E696397A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391BEE-0615-4753-8DBF-C899243C507D}" type="datetimeFigureOut">
              <a:rPr lang="en-CA" smtClean="0"/>
              <a:pPr/>
              <a:t>2016-12-31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9CA16B-6203-4065-A441-5E88FA817820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sz="1400" b="1" dirty="0" smtClean="0"/>
              <a:t>马 太 福 音</a:t>
            </a:r>
            <a:endParaRPr lang="en-US" altLang="zh-CN" sz="1600" b="1" dirty="0" smtClean="0"/>
          </a:p>
          <a:p>
            <a:endParaRPr lang="en-US" altLang="zh-CN" dirty="0" smtClean="0"/>
          </a:p>
          <a:p>
            <a:r>
              <a:rPr lang="en-US" altLang="zh-CN" dirty="0" smtClean="0"/>
              <a:t>3:13 </a:t>
            </a:r>
            <a:r>
              <a:rPr lang="zh-CN" altLang="en-US" dirty="0" smtClean="0"/>
              <a:t>当下、耶稣从加利利来到约旦河、见了约翰、要受他的洗。 </a:t>
            </a:r>
            <a:r>
              <a:rPr lang="en-US" altLang="zh-CN" dirty="0" smtClean="0"/>
              <a:t>3:14 </a:t>
            </a:r>
            <a:r>
              <a:rPr lang="zh-CN" altLang="en-US" dirty="0" smtClean="0"/>
              <a:t>约翰想要拦住他、说、我当受你的洗、你反倒上我这里来么。 </a:t>
            </a:r>
            <a:r>
              <a:rPr lang="en-US" altLang="zh-CN" dirty="0" smtClean="0"/>
              <a:t>3:15 </a:t>
            </a:r>
            <a:r>
              <a:rPr lang="zh-CN" altLang="en-US" dirty="0" smtClean="0"/>
              <a:t>耶稣回答说、你暂且许我．因为我们理当这样尽诸般的义．</a:t>
            </a:r>
            <a:r>
              <a:rPr lang="en-US" altLang="zh-CN" dirty="0" smtClean="0"/>
              <a:t>〔</a:t>
            </a:r>
            <a:r>
              <a:rPr lang="zh-CN" altLang="en-US" dirty="0" smtClean="0"/>
              <a:t>或作礼</a:t>
            </a:r>
            <a:r>
              <a:rPr lang="en-US" altLang="zh-CN" dirty="0" smtClean="0"/>
              <a:t>〕</a:t>
            </a:r>
            <a:r>
              <a:rPr lang="zh-CN" altLang="en-US" dirty="0" smtClean="0"/>
              <a:t>于是约翰许了他。 </a:t>
            </a:r>
            <a:r>
              <a:rPr lang="en-US" altLang="zh-CN" dirty="0" smtClean="0"/>
              <a:t>3:16 </a:t>
            </a:r>
            <a:r>
              <a:rPr lang="zh-CN" altLang="en-US" dirty="0" smtClean="0"/>
              <a:t>耶稣受了洗、随即从水里上来．天忽然为他开了、他就看见　神的灵、彷彿鸽子降下、落在他身上。 </a:t>
            </a:r>
            <a:r>
              <a:rPr lang="en-US" altLang="zh-CN" dirty="0" smtClean="0"/>
              <a:t>3:17 </a:t>
            </a:r>
            <a:r>
              <a:rPr lang="zh-CN" altLang="en-US" dirty="0" smtClean="0"/>
              <a:t>从天上有声音说、这是我的爱子、我所喜悦的。 </a:t>
            </a:r>
            <a:endParaRPr lang="en-CA" dirty="0" smtClean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555492-B95F-47D9-9271-D0B086D67C7C}" type="slidenum">
              <a:rPr lang="en-CA" smtClean="0"/>
              <a:pPr/>
              <a:t>9</a:t>
            </a:fld>
            <a:endParaRPr lang="en-C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sz="3200" b="1" dirty="0" smtClean="0"/>
              <a:t>以 赛 亚 书</a:t>
            </a:r>
            <a:endParaRPr lang="en-US" altLang="zh-CN" sz="3200" b="1" dirty="0" smtClean="0"/>
          </a:p>
          <a:p>
            <a:pPr>
              <a:lnSpc>
                <a:spcPct val="120000"/>
              </a:lnSpc>
            </a:pPr>
            <a:r>
              <a:rPr lang="en-US" altLang="zh-CN" sz="3200" dirty="0" smtClean="0"/>
              <a:t>11:1 </a:t>
            </a:r>
            <a:r>
              <a:rPr lang="zh-CN" altLang="en-US" sz="3200" dirty="0" smtClean="0"/>
              <a:t>从耶西的本</a:t>
            </a:r>
            <a:r>
              <a:rPr lang="en-US" altLang="zh-CN" sz="3200" dirty="0" smtClean="0"/>
              <a:t>〔</a:t>
            </a:r>
            <a:r>
              <a:rPr lang="zh-CN" altLang="en-US" sz="3200" dirty="0" smtClean="0"/>
              <a:t>原文作橔</a:t>
            </a:r>
            <a:r>
              <a:rPr lang="en-US" altLang="zh-CN" sz="3200" dirty="0" smtClean="0"/>
              <a:t>〕</a:t>
            </a:r>
            <a:r>
              <a:rPr lang="zh-CN" altLang="en-US" sz="3200" dirty="0" smtClean="0"/>
              <a:t>必发一条、从他根生的枝子必结果实。 </a:t>
            </a:r>
            <a:r>
              <a:rPr lang="en-US" altLang="zh-CN" sz="3200" dirty="0" smtClean="0"/>
              <a:t>11:2 </a:t>
            </a:r>
            <a:r>
              <a:rPr lang="zh-CN" altLang="en-US" sz="3200" dirty="0" smtClean="0"/>
              <a:t>耶和华的灵必住在他身上、就是使他有智慧和聪明的灵、谋略和能力的灵、知识和敬畏耶和华的灵。 </a:t>
            </a:r>
            <a:br>
              <a:rPr lang="zh-CN" altLang="en-US" sz="3200" dirty="0" smtClean="0"/>
            </a:br>
            <a:r>
              <a:rPr lang="zh-CN" altLang="en-US" sz="3200" dirty="0" smtClean="0"/>
              <a:t> </a:t>
            </a:r>
            <a:r>
              <a:rPr lang="en-US" altLang="zh-CN" sz="3200" dirty="0" smtClean="0"/>
              <a:t>11:11 </a:t>
            </a:r>
            <a:r>
              <a:rPr lang="zh-CN" altLang="en-US" sz="3200" dirty="0" smtClean="0"/>
              <a:t>当那日、主必二次伸手救回自己百姓中所余剩的、就是在亚述、埃及、巴忒罗、古实、以拦、示拿、哈马、并众海岛所剩下的。 </a:t>
            </a:r>
            <a:br>
              <a:rPr lang="zh-CN" altLang="en-US" sz="3200" dirty="0" smtClean="0"/>
            </a:br>
            <a:r>
              <a:rPr lang="en-US" altLang="zh-CN" sz="3200" dirty="0" smtClean="0"/>
              <a:t>11:12 </a:t>
            </a:r>
            <a:r>
              <a:rPr lang="zh-CN" altLang="en-US" sz="3200" dirty="0" smtClean="0"/>
              <a:t>他必向列国竖立大旗、招回以色列被赶散的人、又从地的四方聚集分散的犹大人。</a:t>
            </a:r>
            <a:endParaRPr lang="en-US" altLang="zh-CN" sz="3200" dirty="0" smtClean="0"/>
          </a:p>
          <a:p>
            <a:endParaRPr lang="en-US" altLang="zh-CN" sz="3200" b="1" dirty="0" smtClean="0"/>
          </a:p>
          <a:p>
            <a:endParaRPr lang="en-US" altLang="zh-CN" sz="3200" b="1" dirty="0" smtClean="0"/>
          </a:p>
          <a:p>
            <a:r>
              <a:rPr lang="zh-CN" altLang="en-US" sz="3200" b="1" dirty="0" smtClean="0"/>
              <a:t>马 太 福 音 </a:t>
            </a:r>
            <a:endParaRPr lang="en-US" altLang="zh-CN" sz="3200" b="1" dirty="0" smtClean="0"/>
          </a:p>
          <a:p>
            <a:pPr>
              <a:lnSpc>
                <a:spcPct val="120000"/>
              </a:lnSpc>
            </a:pPr>
            <a:r>
              <a:rPr lang="en-US" altLang="zh-CN" sz="3200" dirty="0" smtClean="0"/>
              <a:t>2:23 </a:t>
            </a:r>
            <a:r>
              <a:rPr lang="zh-CN" altLang="en-US" sz="3200" dirty="0" smtClean="0"/>
              <a:t>到了一座城、名叫拿撒勒、就住在那里．这是要应验先知所说、他将称为拿撒勒人的话了。 </a:t>
            </a:r>
            <a:endParaRPr lang="en-CA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555492-B95F-47D9-9271-D0B086D67C7C}" type="slidenum">
              <a:rPr lang="en-CA" smtClean="0"/>
              <a:pPr/>
              <a:t>10</a:t>
            </a:fld>
            <a:endParaRPr lang="en-C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FA08B-BA33-4900-BA47-F753EC06D67D}" type="datetime1">
              <a:rPr lang="en-US" smtClean="0"/>
              <a:pPr/>
              <a:t>12/31/2016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15BC-C8B5-43F3-8B4D-61F2BC79BA7F}" type="datetime1">
              <a:rPr lang="en-US" smtClean="0"/>
              <a:pPr/>
              <a:t>12/31/2016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0E3D1-DD44-46AA-B694-18E17ED2302A}" type="datetime1">
              <a:rPr lang="en-US" smtClean="0"/>
              <a:pPr/>
              <a:t>12/31/2016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FA08B-BA33-4900-BA47-F753EC06D67D}" type="datetime1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12/31/2016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53800-78C0-4DA9-B2DA-C664CD6B3B33}" type="datetime1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12/31/2016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F8895-AFE6-4517-A36B-37FB9DDFCCFD}" type="datetime1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12/31/2016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40DF5-5C3E-47F5-8A01-B26811A15BFE}" type="datetime1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12/31/2016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87A48-01BF-452B-BF08-C73D01C88E4B}" type="datetime1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12/31/2016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59C44-3F3F-466D-A518-4BA050A748BF}" type="datetime1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12/31/2016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24ED4-3659-41E7-BB91-437D41ACD66E}" type="datetime1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12/31/2016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6637F-E366-4723-AC4E-C8FD40791F72}" type="datetime1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12/31/2016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53800-78C0-4DA9-B2DA-C664CD6B3B33}" type="datetime1">
              <a:rPr lang="en-US" smtClean="0"/>
              <a:pPr/>
              <a:t>12/31/2016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001A4-DAEC-41DD-9579-14042BE68B45}" type="datetime1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12/31/2016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err="1" smtClean="0"/>
              <a:t>Clickicontoaddpicture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15BC-C8B5-43F3-8B4D-61F2BC79BA7F}" type="datetime1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12/31/2016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0E3D1-DD44-46AA-B694-18E17ED2302A}" type="datetime1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12/31/2016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F8895-AFE6-4517-A36B-37FB9DDFCCFD}" type="datetime1">
              <a:rPr lang="en-US" smtClean="0"/>
              <a:pPr/>
              <a:t>12/31/2016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40DF5-5C3E-47F5-8A01-B26811A15BFE}" type="datetime1">
              <a:rPr lang="en-US" smtClean="0"/>
              <a:pPr/>
              <a:t>12/31/2016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87A48-01BF-452B-BF08-C73D01C88E4B}" type="datetime1">
              <a:rPr lang="en-US" smtClean="0"/>
              <a:pPr/>
              <a:t>12/31/2016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59C44-3F3F-466D-A518-4BA050A748BF}" type="datetime1">
              <a:rPr lang="en-US" smtClean="0"/>
              <a:pPr/>
              <a:t>12/31/2016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24ED4-3659-41E7-BB91-437D41ACD66E}" type="datetime1">
              <a:rPr lang="en-US" smtClean="0"/>
              <a:pPr/>
              <a:t>12/31/2016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6637F-E366-4723-AC4E-C8FD40791F72}" type="datetime1">
              <a:rPr lang="en-US" smtClean="0"/>
              <a:pPr/>
              <a:t>12/31/2016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001A4-DAEC-41DD-9579-14042BE68B45}" type="datetime1">
              <a:rPr lang="en-US" smtClean="0"/>
              <a:pPr/>
              <a:t>12/31/2016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err="1" smtClean="0"/>
              <a:t>Clickicontoaddpicture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8661B84-C2DA-46FC-812A-6EFD47197016}" type="datetime1">
              <a:rPr lang="en-US" smtClean="0"/>
              <a:pPr/>
              <a:t>12/31/2016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8661B84-C2DA-46FC-812A-6EFD47197016}" type="datetime1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12/31/2016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219200" y="1524000"/>
            <a:ext cx="6629400" cy="32162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altLang="zh-CN" sz="8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TLiti" pitchFamily="2" charset="-122"/>
                <a:ea typeface="STLiti" pitchFamily="2" charset="-122"/>
              </a:rPr>
              <a:t>2017</a:t>
            </a:r>
          </a:p>
          <a:p>
            <a:pPr algn="ctr"/>
            <a:r>
              <a:rPr lang="zh-CN" altLang="en-US" sz="115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TLiti" pitchFamily="2" charset="-122"/>
                <a:ea typeface="STLiti" pitchFamily="2" charset="-122"/>
              </a:rPr>
              <a:t>新年快乐</a:t>
            </a:r>
            <a:endParaRPr lang="en-US" sz="115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STLiti" pitchFamily="2" charset="-122"/>
              <a:ea typeface="STLiti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0"/>
            <a:ext cx="412795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57200"/>
            <a:ext cx="5029200" cy="5831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85800"/>
            <a:ext cx="7848600" cy="58674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altLang="zh-CN" sz="3200" u="sng" dirty="0" smtClean="0"/>
              <a:t>《</a:t>
            </a:r>
            <a:r>
              <a:rPr lang="zh-CN" altLang="en-US" sz="3200" u="sng" dirty="0" smtClean="0"/>
              <a:t>诗篇</a:t>
            </a:r>
            <a:r>
              <a:rPr lang="en-US" altLang="zh-CN" sz="3200" u="sng" dirty="0" smtClean="0"/>
              <a:t>》1</a:t>
            </a:r>
            <a:r>
              <a:rPr lang="zh-CN" altLang="en-US" sz="3200" u="sng" dirty="0" smtClean="0"/>
              <a:t>：</a:t>
            </a:r>
            <a:endParaRPr lang="en-US" altLang="zh-CN" sz="3200" u="sng" dirty="0" smtClean="0"/>
          </a:p>
          <a:p>
            <a:pPr>
              <a:buNone/>
            </a:pPr>
            <a:endParaRPr lang="en-US" altLang="zh-CN" sz="3200" u="sng" dirty="0" smtClean="0"/>
          </a:p>
          <a:p>
            <a:pPr>
              <a:buNone/>
            </a:pPr>
            <a:r>
              <a:rPr lang="en-US" altLang="zh-CN" sz="3200" dirty="0" smtClean="0"/>
              <a:t>4 </a:t>
            </a:r>
            <a:r>
              <a:rPr lang="zh-CN" altLang="en-US" sz="3200" dirty="0" smtClean="0"/>
              <a:t>恶人并不是这样，乃像糠秕被风吹散。</a:t>
            </a:r>
          </a:p>
          <a:p>
            <a:pPr>
              <a:buNone/>
            </a:pPr>
            <a:r>
              <a:rPr lang="en-US" altLang="zh-CN" sz="3200" dirty="0" smtClean="0"/>
              <a:t>5 </a:t>
            </a:r>
            <a:r>
              <a:rPr lang="zh-CN" altLang="en-US" sz="3200" dirty="0" smtClean="0"/>
              <a:t>因此当审判的时候，恶人必站立不住，罪人在义人的会中，也是如此。</a:t>
            </a:r>
          </a:p>
          <a:p>
            <a:pPr>
              <a:buNone/>
            </a:pPr>
            <a:r>
              <a:rPr lang="en-US" altLang="zh-CN" sz="3200" dirty="0" smtClean="0"/>
              <a:t>6 </a:t>
            </a:r>
            <a:r>
              <a:rPr lang="zh-CN" altLang="en-US" sz="3200" dirty="0" smtClean="0"/>
              <a:t>因为耶和华知道义人的道路。恶人的道路，却必灭亡。</a:t>
            </a:r>
          </a:p>
          <a:p>
            <a:pPr>
              <a:buNone/>
            </a:pPr>
            <a:endParaRPr lang="zh-CN" altLang="en-US" sz="3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7319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3255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3440" y="0"/>
            <a:ext cx="9177440" cy="5337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609600"/>
            <a:ext cx="7851648" cy="5791200"/>
          </a:xfrm>
        </p:spPr>
        <p:txBody>
          <a:bodyPr>
            <a:normAutofit/>
          </a:bodyPr>
          <a:lstStyle/>
          <a:p>
            <a:pPr algn="ctr"/>
            <a:r>
              <a:rPr lang="zh-CN" altLang="en-US" sz="7200" dirty="0" smtClean="0">
                <a:solidFill>
                  <a:schemeClr val="tx1"/>
                </a:solidFill>
              </a:rPr>
              <a:t>义</a:t>
            </a:r>
            <a:r>
              <a:rPr lang="zh-CN" altLang="en-US" sz="7200" dirty="0" smtClean="0">
                <a:solidFill>
                  <a:schemeClr val="tx1"/>
                </a:solidFill>
              </a:rPr>
              <a:t>人的道路</a:t>
            </a:r>
            <a:r>
              <a:rPr lang="en-US" altLang="zh-CN" sz="7200" dirty="0" smtClean="0">
                <a:solidFill>
                  <a:schemeClr val="tx1"/>
                </a:solidFill>
              </a:rPr>
              <a:t/>
            </a:r>
            <a:br>
              <a:rPr lang="en-US" altLang="zh-CN" sz="7200" dirty="0" smtClean="0">
                <a:solidFill>
                  <a:schemeClr val="tx1"/>
                </a:solidFill>
              </a:rPr>
            </a:br>
            <a:r>
              <a:rPr lang="en-US" altLang="zh-CN" sz="7200" dirty="0" smtClean="0">
                <a:solidFill>
                  <a:schemeClr val="tx1"/>
                </a:solidFill>
              </a:rPr>
              <a:t/>
            </a:r>
            <a:br>
              <a:rPr lang="en-US" altLang="zh-CN" sz="7200" dirty="0" smtClean="0">
                <a:solidFill>
                  <a:schemeClr val="tx1"/>
                </a:solidFill>
              </a:rPr>
            </a:br>
            <a:r>
              <a:rPr lang="zh-CN" altLang="en-US" sz="4000" dirty="0" smtClean="0">
                <a:solidFill>
                  <a:schemeClr val="tx1"/>
                </a:solidFill>
              </a:rPr>
              <a:t> 经文：</a:t>
            </a:r>
            <a:r>
              <a:rPr lang="en-US" altLang="zh-CN" sz="4000" dirty="0" smtClean="0">
                <a:solidFill>
                  <a:schemeClr val="tx1"/>
                </a:solidFill>
              </a:rPr>
              <a:t>《</a:t>
            </a:r>
            <a:r>
              <a:rPr lang="zh-CN" altLang="en-US" sz="4000" dirty="0" smtClean="0">
                <a:solidFill>
                  <a:schemeClr val="tx1"/>
                </a:solidFill>
              </a:rPr>
              <a:t>诗篇</a:t>
            </a:r>
            <a:r>
              <a:rPr lang="en-US" altLang="zh-CN" sz="4000" dirty="0" smtClean="0">
                <a:solidFill>
                  <a:schemeClr val="tx1"/>
                </a:solidFill>
              </a:rPr>
              <a:t>》</a:t>
            </a:r>
            <a:r>
              <a:rPr lang="en-US" altLang="zh-CN" sz="3200" dirty="0" smtClean="0">
                <a:solidFill>
                  <a:schemeClr val="tx1"/>
                </a:solidFill>
              </a:rPr>
              <a:t>1</a:t>
            </a:r>
            <a:r>
              <a:rPr lang="en-US" altLang="zh-CN" sz="3200" dirty="0" smtClean="0">
                <a:solidFill>
                  <a:schemeClr val="tx1"/>
                </a:solidFill>
              </a:rPr>
              <a:t/>
            </a:r>
            <a:br>
              <a:rPr lang="en-US" altLang="zh-CN" sz="3200" dirty="0" smtClean="0">
                <a:solidFill>
                  <a:schemeClr val="tx1"/>
                </a:solidFill>
              </a:rPr>
            </a:br>
            <a:r>
              <a:rPr lang="en-US" altLang="zh-CN" sz="3200" dirty="0" smtClean="0">
                <a:solidFill>
                  <a:schemeClr val="tx1"/>
                </a:solidFill>
              </a:rPr>
              <a:t>6 </a:t>
            </a:r>
            <a:r>
              <a:rPr lang="zh-CN" altLang="en-US" sz="3200" dirty="0" smtClean="0">
                <a:solidFill>
                  <a:schemeClr val="tx1"/>
                </a:solidFill>
              </a:rPr>
              <a:t>因为耶和华知道义人的道路</a:t>
            </a:r>
            <a:r>
              <a:rPr lang="zh-CN" altLang="en-US" sz="3200" dirty="0" smtClean="0">
                <a:solidFill>
                  <a:schemeClr val="tx1"/>
                </a:solidFill>
              </a:rPr>
              <a:t>，</a:t>
            </a:r>
            <a:r>
              <a:rPr lang="en-US" altLang="zh-CN" sz="3200" dirty="0" smtClean="0">
                <a:solidFill>
                  <a:schemeClr val="tx1"/>
                </a:solidFill>
              </a:rPr>
              <a:t/>
            </a:r>
            <a:br>
              <a:rPr lang="en-US" altLang="zh-CN" sz="3200" dirty="0" smtClean="0">
                <a:solidFill>
                  <a:schemeClr val="tx1"/>
                </a:solidFill>
              </a:rPr>
            </a:br>
            <a:r>
              <a:rPr lang="zh-CN" altLang="en-US" sz="3200" dirty="0" smtClean="0">
                <a:solidFill>
                  <a:schemeClr val="tx1"/>
                </a:solidFill>
              </a:rPr>
              <a:t>恶</a:t>
            </a:r>
            <a:r>
              <a:rPr lang="zh-CN" altLang="en-US" sz="3200" dirty="0" smtClean="0">
                <a:solidFill>
                  <a:schemeClr val="tx1"/>
                </a:solidFill>
              </a:rPr>
              <a:t>人的道路，却必灭亡。</a:t>
            </a:r>
            <a:r>
              <a:rPr lang="zh-CN" altLang="en-US" sz="2800" dirty="0" smtClean="0">
                <a:solidFill>
                  <a:schemeClr val="tx1"/>
                </a:solidFill>
              </a:rPr>
              <a:t/>
            </a:r>
            <a:br>
              <a:rPr lang="zh-CN" altLang="en-US" sz="2800" dirty="0" smtClean="0">
                <a:solidFill>
                  <a:schemeClr val="tx1"/>
                </a:solidFill>
              </a:rPr>
            </a:br>
            <a:r>
              <a:rPr lang="zh-CN" altLang="en-US" sz="2800" dirty="0" smtClean="0">
                <a:solidFill>
                  <a:schemeClr val="tx1"/>
                </a:solidFill>
              </a:rPr>
              <a:t/>
            </a:r>
            <a:br>
              <a:rPr lang="zh-CN" altLang="en-US" sz="2800" dirty="0" smtClean="0">
                <a:solidFill>
                  <a:schemeClr val="tx1"/>
                </a:solidFill>
              </a:rPr>
            </a:br>
            <a:endParaRPr lang="zh-CN" altLang="en-US" sz="80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16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5429" y="1524000"/>
            <a:ext cx="8556171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altLang="zh-CN" sz="6600" b="1" dirty="0" smtClean="0">
                <a:ln w="11430"/>
                <a:gradFill>
                  <a:gsLst>
                    <a:gs pos="0">
                      <a:srgbClr val="A5C249">
                        <a:tint val="90000"/>
                        <a:satMod val="120000"/>
                      </a:srgbClr>
                    </a:gs>
                    <a:gs pos="25000">
                      <a:srgbClr val="A5C249">
                        <a:tint val="93000"/>
                        <a:satMod val="120000"/>
                      </a:srgbClr>
                    </a:gs>
                    <a:gs pos="50000">
                      <a:srgbClr val="A5C249">
                        <a:shade val="89000"/>
                        <a:satMod val="110000"/>
                      </a:srgbClr>
                    </a:gs>
                    <a:gs pos="75000">
                      <a:srgbClr val="A5C249">
                        <a:tint val="93000"/>
                        <a:satMod val="120000"/>
                      </a:srgbClr>
                    </a:gs>
                    <a:gs pos="100000">
                      <a:srgbClr val="A5C249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TLiti" pitchFamily="2" charset="-122"/>
                <a:ea typeface="STLiti" pitchFamily="2" charset="-122"/>
              </a:rPr>
              <a:t>2017</a:t>
            </a:r>
          </a:p>
          <a:p>
            <a:pPr algn="ctr"/>
            <a:r>
              <a:rPr lang="zh-CN" altLang="en-US" sz="6600" b="1" dirty="0" smtClean="0">
                <a:ln w="11430"/>
                <a:gradFill>
                  <a:gsLst>
                    <a:gs pos="0">
                      <a:srgbClr val="A5C249">
                        <a:tint val="90000"/>
                        <a:satMod val="120000"/>
                      </a:srgbClr>
                    </a:gs>
                    <a:gs pos="25000">
                      <a:srgbClr val="A5C249">
                        <a:tint val="93000"/>
                        <a:satMod val="120000"/>
                      </a:srgbClr>
                    </a:gs>
                    <a:gs pos="50000">
                      <a:srgbClr val="A5C249">
                        <a:shade val="89000"/>
                        <a:satMod val="110000"/>
                      </a:srgbClr>
                    </a:gs>
                    <a:gs pos="75000">
                      <a:srgbClr val="A5C249">
                        <a:tint val="93000"/>
                        <a:satMod val="120000"/>
                      </a:srgbClr>
                    </a:gs>
                    <a:gs pos="100000">
                      <a:srgbClr val="A5C249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TLiti" pitchFamily="2" charset="-122"/>
                <a:ea typeface="STLiti" pitchFamily="2" charset="-122"/>
              </a:rPr>
              <a:t>新年快乐，</a:t>
            </a:r>
            <a:r>
              <a:rPr lang="zh-CN" altLang="en-US" sz="6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TLiti" pitchFamily="2" charset="-122"/>
                <a:ea typeface="STLiti" pitchFamily="2" charset="-122"/>
              </a:rPr>
              <a:t> 主内蒙福！</a:t>
            </a:r>
            <a:endParaRPr lang="en-US" sz="6600" b="1" dirty="0">
              <a:ln w="11430"/>
              <a:gradFill>
                <a:gsLst>
                  <a:gs pos="0">
                    <a:srgbClr val="A5C249">
                      <a:tint val="90000"/>
                      <a:satMod val="120000"/>
                    </a:srgbClr>
                  </a:gs>
                  <a:gs pos="25000">
                    <a:srgbClr val="A5C249">
                      <a:tint val="93000"/>
                      <a:satMod val="120000"/>
                    </a:srgbClr>
                  </a:gs>
                  <a:gs pos="50000">
                    <a:srgbClr val="A5C249">
                      <a:shade val="89000"/>
                      <a:satMod val="110000"/>
                    </a:srgbClr>
                  </a:gs>
                  <a:gs pos="75000">
                    <a:srgbClr val="A5C249">
                      <a:tint val="93000"/>
                      <a:satMod val="120000"/>
                    </a:srgbClr>
                  </a:gs>
                  <a:gs pos="100000">
                    <a:srgbClr val="A5C249">
                      <a:tint val="90000"/>
                      <a:satMod val="120000"/>
                    </a:srgb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STLiti" pitchFamily="2" charset="-122"/>
              <a:ea typeface="STLiti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85800"/>
            <a:ext cx="7848600" cy="58674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altLang="zh-CN" sz="3200" u="sng" dirty="0" smtClean="0"/>
              <a:t>《</a:t>
            </a:r>
            <a:r>
              <a:rPr lang="zh-CN" altLang="en-US" sz="3200" u="sng" dirty="0" smtClean="0"/>
              <a:t>申命记</a:t>
            </a:r>
            <a:r>
              <a:rPr lang="en-US" altLang="zh-CN" sz="3200" u="sng" dirty="0" smtClean="0"/>
              <a:t>》11</a:t>
            </a:r>
            <a:r>
              <a:rPr lang="zh-CN" altLang="en-US" sz="3200" u="sng" dirty="0" smtClean="0"/>
              <a:t>：</a:t>
            </a:r>
            <a:r>
              <a:rPr lang="en-US" altLang="zh-CN" sz="3200" u="sng" dirty="0" smtClean="0"/>
              <a:t>11-12</a:t>
            </a:r>
          </a:p>
          <a:p>
            <a:pPr>
              <a:buNone/>
            </a:pPr>
            <a:endParaRPr lang="en-US" altLang="zh-CN" sz="3200" u="sng" dirty="0" smtClean="0"/>
          </a:p>
          <a:p>
            <a:pPr>
              <a:buNone/>
            </a:pPr>
            <a:r>
              <a:rPr lang="en-US" altLang="zh-CN" sz="3200" dirty="0" smtClean="0"/>
              <a:t>11 </a:t>
            </a:r>
            <a:r>
              <a:rPr lang="zh-CN" altLang="en-US" sz="3200" dirty="0" smtClean="0"/>
              <a:t>你们要过去得为业的那地乃是有山有谷，雨水滋润之地，</a:t>
            </a:r>
            <a:endParaRPr lang="en-US" altLang="zh-CN" sz="3200" dirty="0" smtClean="0"/>
          </a:p>
          <a:p>
            <a:pPr>
              <a:buNone/>
            </a:pPr>
            <a:r>
              <a:rPr lang="zh-CN" altLang="en-US" sz="2000" dirty="0" smtClean="0"/>
              <a:t> </a:t>
            </a:r>
          </a:p>
          <a:p>
            <a:pPr>
              <a:buNone/>
            </a:pPr>
            <a:r>
              <a:rPr lang="en-US" altLang="zh-CN" sz="3200" dirty="0" smtClean="0"/>
              <a:t>12 </a:t>
            </a:r>
            <a:r>
              <a:rPr lang="zh-CN" altLang="en-US" sz="3200" dirty="0" smtClean="0"/>
              <a:t>是耶和华你神所眷顾的。从</a:t>
            </a:r>
            <a:r>
              <a:rPr lang="zh-CN" altLang="en-US" sz="3200" dirty="0" smtClean="0">
                <a:solidFill>
                  <a:srgbClr val="FFFF00"/>
                </a:solidFill>
              </a:rPr>
              <a:t>岁首到年终</a:t>
            </a:r>
            <a:r>
              <a:rPr lang="zh-CN" altLang="en-US" sz="3200" dirty="0" smtClean="0"/>
              <a:t>，耶和华你神的眼目时常看顾那地。</a:t>
            </a:r>
          </a:p>
          <a:p>
            <a:pPr>
              <a:buNone/>
            </a:pPr>
            <a:endParaRPr lang="en-US" altLang="zh-CN" sz="3200" dirty="0" smtClean="0"/>
          </a:p>
          <a:p>
            <a:pPr>
              <a:buNone/>
            </a:pPr>
            <a:r>
              <a:rPr lang="zh-CN" altLang="en-US" sz="2800" dirty="0" smtClean="0">
                <a:solidFill>
                  <a:srgbClr val="FFFF00"/>
                </a:solidFill>
              </a:rPr>
              <a:t>岁首到年</a:t>
            </a:r>
            <a:r>
              <a:rPr lang="zh-CN" altLang="en-US" sz="2800" dirty="0" smtClean="0">
                <a:solidFill>
                  <a:srgbClr val="FFFF00"/>
                </a:solidFill>
              </a:rPr>
              <a:t>终 </a:t>
            </a:r>
            <a:r>
              <a:rPr lang="en-US" altLang="zh-CN" sz="2800" dirty="0" smtClean="0">
                <a:solidFill>
                  <a:srgbClr val="FFFF00"/>
                </a:solidFill>
              </a:rPr>
              <a:t>– </a:t>
            </a:r>
          </a:p>
          <a:p>
            <a:pPr>
              <a:buNone/>
            </a:pPr>
            <a:r>
              <a:rPr lang="en-US" altLang="zh-CN" sz="2800" dirty="0" smtClean="0">
                <a:solidFill>
                  <a:srgbClr val="FFFF00"/>
                </a:solidFill>
              </a:rPr>
              <a:t>From the beginning of the year to its end.</a:t>
            </a:r>
            <a:endParaRPr lang="zh-CN" altLang="en-US" sz="2800" dirty="0" smtClean="0">
              <a:solidFill>
                <a:srgbClr val="FFFF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200"/>
            <a:ext cx="9067800" cy="5778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85800"/>
            <a:ext cx="7848600" cy="58674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altLang="zh-CN" sz="3200" u="sng" dirty="0" smtClean="0"/>
              <a:t>《</a:t>
            </a:r>
            <a:r>
              <a:rPr lang="zh-CN" altLang="en-US" sz="3200" u="sng" dirty="0" smtClean="0"/>
              <a:t>诗篇</a:t>
            </a:r>
            <a:r>
              <a:rPr lang="en-US" altLang="zh-CN" sz="3200" u="sng" dirty="0" smtClean="0"/>
              <a:t>》1</a:t>
            </a:r>
            <a:r>
              <a:rPr lang="zh-CN" altLang="en-US" sz="3200" u="sng" dirty="0" smtClean="0"/>
              <a:t>：</a:t>
            </a:r>
            <a:endParaRPr lang="en-US" altLang="zh-CN" sz="3200" u="sng" dirty="0" smtClean="0"/>
          </a:p>
          <a:p>
            <a:pPr>
              <a:buNone/>
            </a:pPr>
            <a:endParaRPr lang="en-US" altLang="zh-CN" sz="3200" u="sng" dirty="0" smtClean="0"/>
          </a:p>
          <a:p>
            <a:pPr>
              <a:buNone/>
            </a:pPr>
            <a:r>
              <a:rPr lang="en-US" altLang="zh-CN" sz="3200" dirty="0" smtClean="0"/>
              <a:t>1 </a:t>
            </a:r>
            <a:r>
              <a:rPr lang="zh-CN" altLang="en-US" sz="3200" dirty="0" smtClean="0"/>
              <a:t>不从恶人的计谋，不站罪人的道路，不坐亵慢人的座位。</a:t>
            </a:r>
          </a:p>
          <a:p>
            <a:pPr>
              <a:buNone/>
            </a:pPr>
            <a:r>
              <a:rPr lang="en-US" altLang="zh-CN" sz="3200" dirty="0" smtClean="0"/>
              <a:t>2 </a:t>
            </a:r>
            <a:r>
              <a:rPr lang="zh-CN" altLang="en-US" sz="3200" dirty="0" smtClean="0"/>
              <a:t>惟喜爱耶和华的律法，昼夜思想，这人便为有福。</a:t>
            </a:r>
          </a:p>
          <a:p>
            <a:pPr>
              <a:buNone/>
            </a:pPr>
            <a:r>
              <a:rPr lang="en-US" altLang="zh-CN" sz="3200" dirty="0" smtClean="0"/>
              <a:t>3 </a:t>
            </a:r>
            <a:r>
              <a:rPr lang="zh-CN" altLang="en-US" sz="3200" dirty="0" smtClean="0"/>
              <a:t>他要像一棵树栽在溪水旁，按时候结果子，叶子也不枯干。凡他所作的，尽都顺利。</a:t>
            </a:r>
          </a:p>
          <a:p>
            <a:pPr>
              <a:buNone/>
            </a:pPr>
            <a:endParaRPr lang="zh-CN" altLang="en-US" sz="3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85800"/>
            <a:ext cx="7848600" cy="58674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altLang="zh-CN" sz="3200" u="sng" dirty="0" smtClean="0"/>
              <a:t>《</a:t>
            </a:r>
            <a:r>
              <a:rPr lang="zh-CN" altLang="en-US" sz="3200" u="sng" dirty="0" smtClean="0"/>
              <a:t>诗篇</a:t>
            </a:r>
            <a:r>
              <a:rPr lang="en-US" altLang="zh-CN" sz="3200" u="sng" dirty="0" smtClean="0"/>
              <a:t>》1</a:t>
            </a:r>
            <a:r>
              <a:rPr lang="zh-CN" altLang="en-US" sz="3200" u="sng" dirty="0" smtClean="0"/>
              <a:t>：</a:t>
            </a:r>
            <a:endParaRPr lang="en-US" altLang="zh-CN" sz="3200" u="sng" dirty="0" smtClean="0"/>
          </a:p>
          <a:p>
            <a:pPr>
              <a:buNone/>
            </a:pPr>
            <a:endParaRPr lang="en-US" altLang="zh-CN" sz="3200" u="sng" dirty="0" smtClean="0"/>
          </a:p>
          <a:p>
            <a:pPr>
              <a:buNone/>
            </a:pPr>
            <a:r>
              <a:rPr lang="en-US" altLang="zh-CN" sz="3200" dirty="0" smtClean="0"/>
              <a:t>4 </a:t>
            </a:r>
            <a:r>
              <a:rPr lang="zh-CN" altLang="en-US" sz="3200" dirty="0" smtClean="0"/>
              <a:t>恶人并不是这样，乃像糠秕被风吹散。</a:t>
            </a:r>
          </a:p>
          <a:p>
            <a:pPr>
              <a:buNone/>
            </a:pPr>
            <a:r>
              <a:rPr lang="en-US" altLang="zh-CN" sz="3200" dirty="0" smtClean="0"/>
              <a:t>5 </a:t>
            </a:r>
            <a:r>
              <a:rPr lang="zh-CN" altLang="en-US" sz="3200" dirty="0" smtClean="0"/>
              <a:t>因此当审判的时候，恶人必站立不住，罪人在义人的会中，也是如此。</a:t>
            </a:r>
          </a:p>
          <a:p>
            <a:pPr>
              <a:buNone/>
            </a:pPr>
            <a:r>
              <a:rPr lang="en-US" altLang="zh-CN" sz="3200" dirty="0" smtClean="0"/>
              <a:t>6 </a:t>
            </a:r>
            <a:r>
              <a:rPr lang="zh-CN" altLang="en-US" sz="3200" dirty="0" smtClean="0"/>
              <a:t>因为耶和华知道义人的道路，恶人的道路，却必灭亡。</a:t>
            </a:r>
          </a:p>
          <a:p>
            <a:pPr>
              <a:buNone/>
            </a:pPr>
            <a:endParaRPr lang="zh-CN" altLang="en-US" sz="3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42875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zh-CN" altLang="en-US" sz="5400" dirty="0" smtClean="0"/>
              <a:t>希伯来圣经</a:t>
            </a:r>
            <a:endParaRPr lang="en-US" sz="5400" dirty="0" smtClean="0"/>
          </a:p>
        </p:txBody>
      </p:sp>
      <p:sp>
        <p:nvSpPr>
          <p:cNvPr id="66563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CN" altLang="en-US" sz="3600" dirty="0" smtClean="0">
                <a:ea typeface="新細明體" charset="-120"/>
              </a:rPr>
              <a:t> 妥拉（摩西五经）</a:t>
            </a:r>
            <a:r>
              <a:rPr lang="zh-TW" altLang="en-US" sz="3600" dirty="0" smtClean="0">
                <a:ea typeface="新細明體" charset="-120"/>
              </a:rPr>
              <a:t> </a:t>
            </a:r>
            <a:endParaRPr lang="en-US" sz="3600" dirty="0" smtClean="0"/>
          </a:p>
          <a:p>
            <a:pPr eaLnBrk="1" hangingPunct="1">
              <a:defRPr/>
            </a:pPr>
            <a:r>
              <a:rPr lang="zh-CN" altLang="en-US" sz="3600" dirty="0" smtClean="0"/>
              <a:t> 先知书（前、后）</a:t>
            </a:r>
            <a:endParaRPr lang="en-US" sz="3600" dirty="0" smtClean="0"/>
          </a:p>
          <a:p>
            <a:pPr eaLnBrk="1" hangingPunct="1">
              <a:defRPr/>
            </a:pPr>
            <a:r>
              <a:rPr lang="zh-CN" altLang="en-US" sz="3600" dirty="0" smtClean="0"/>
              <a:t> 圣卷（或著作）</a:t>
            </a:r>
            <a:endParaRPr lang="en-US" sz="3600" dirty="0" smtClean="0"/>
          </a:p>
        </p:txBody>
      </p:sp>
      <p:pic>
        <p:nvPicPr>
          <p:cNvPr id="5" name="Content Placeholder 7" descr="014 405-17-torah scribe.jpeg"/>
          <p:cNvPicPr>
            <a:picLocks noChangeAspect="1"/>
          </p:cNvPicPr>
          <p:nvPr/>
        </p:nvPicPr>
        <p:blipFill>
          <a:blip r:embed="rId2" cstate="print">
            <a:lum bright="20000"/>
          </a:blip>
          <a:stretch>
            <a:fillRect/>
          </a:stretch>
        </p:blipFill>
        <p:spPr bwMode="auto">
          <a:xfrm>
            <a:off x="4000500" y="3152775"/>
            <a:ext cx="5143500" cy="37052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85800"/>
            <a:ext cx="7848600" cy="58674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altLang="zh-CN" sz="3200" u="sng" dirty="0" smtClean="0"/>
              <a:t>《</a:t>
            </a:r>
            <a:r>
              <a:rPr lang="zh-CN" altLang="en-US" sz="3200" u="sng" dirty="0" smtClean="0"/>
              <a:t>诗篇</a:t>
            </a:r>
            <a:r>
              <a:rPr lang="en-US" altLang="zh-CN" sz="3200" u="sng" dirty="0" smtClean="0"/>
              <a:t>》1</a:t>
            </a:r>
          </a:p>
          <a:p>
            <a:pPr>
              <a:buNone/>
            </a:pPr>
            <a:endParaRPr lang="en-US" altLang="zh-CN" sz="3200" u="sng" dirty="0" smtClean="0"/>
          </a:p>
          <a:p>
            <a:pPr>
              <a:buNone/>
            </a:pPr>
            <a:r>
              <a:rPr lang="en-US" altLang="zh-CN" sz="3200" dirty="0" smtClean="0"/>
              <a:t>1 </a:t>
            </a:r>
            <a:r>
              <a:rPr lang="zh-CN" altLang="en-US" sz="3200" dirty="0" smtClean="0"/>
              <a:t>不从恶人的计谋，不站罪人的道路，不坐亵慢人的座位</a:t>
            </a:r>
            <a:r>
              <a:rPr lang="zh-CN" altLang="en-US" sz="3200" dirty="0" smtClean="0"/>
              <a:t>。</a:t>
            </a:r>
            <a:endParaRPr lang="en-US" altLang="zh-CN" sz="3200" dirty="0" smtClean="0"/>
          </a:p>
          <a:p>
            <a:pPr>
              <a:buNone/>
            </a:pPr>
            <a:endParaRPr lang="zh-CN" altLang="en-US" sz="3200" dirty="0" smtClean="0"/>
          </a:p>
          <a:p>
            <a:pPr>
              <a:buNone/>
            </a:pPr>
            <a:r>
              <a:rPr lang="en-CA" sz="2800" dirty="0" smtClean="0"/>
              <a:t>   </a:t>
            </a:r>
            <a:r>
              <a:rPr lang="en-CA" sz="2800" u="sng" dirty="0" smtClean="0">
                <a:solidFill>
                  <a:srgbClr val="FFFF00"/>
                </a:solidFill>
              </a:rPr>
              <a:t>Blessed is the man who does not</a:t>
            </a:r>
            <a:r>
              <a:rPr lang="en-CA" sz="2800" dirty="0" smtClean="0"/>
              <a:t> walk in the counsel of the wicked or stand in the way of sinners or sit in the seat of mockers.</a:t>
            </a:r>
            <a:endParaRPr lang="zh-CN" alt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85800"/>
            <a:ext cx="7848600" cy="58674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altLang="zh-CN" sz="3200" u="sng" dirty="0" smtClean="0"/>
              <a:t>《</a:t>
            </a:r>
            <a:r>
              <a:rPr lang="zh-CN" altLang="en-US" sz="3200" u="sng" dirty="0" smtClean="0"/>
              <a:t>诗篇</a:t>
            </a:r>
            <a:r>
              <a:rPr lang="en-US" altLang="zh-CN" sz="3200" u="sng" dirty="0" smtClean="0"/>
              <a:t>》1</a:t>
            </a:r>
            <a:r>
              <a:rPr lang="zh-CN" altLang="en-US" sz="3200" u="sng" dirty="0" smtClean="0"/>
              <a:t>：</a:t>
            </a:r>
            <a:r>
              <a:rPr lang="en-US" altLang="zh-CN" sz="3200" u="sng" dirty="0" smtClean="0"/>
              <a:t>1-6</a:t>
            </a:r>
          </a:p>
          <a:p>
            <a:pPr>
              <a:buNone/>
            </a:pPr>
            <a:endParaRPr lang="en-US" altLang="zh-CN" sz="3200" u="sng" dirty="0" smtClean="0"/>
          </a:p>
          <a:p>
            <a:pPr>
              <a:buNone/>
            </a:pPr>
            <a:r>
              <a:rPr lang="en-US" altLang="zh-CN" sz="3200" dirty="0" smtClean="0"/>
              <a:t>2 </a:t>
            </a:r>
            <a:r>
              <a:rPr lang="zh-CN" altLang="en-US" sz="3200" dirty="0" smtClean="0"/>
              <a:t>惟喜爱耶和华的律法，昼夜思想，这人便为有福。</a:t>
            </a:r>
            <a:endParaRPr lang="en-US" altLang="zh-CN" sz="3200" dirty="0" smtClean="0"/>
          </a:p>
          <a:p>
            <a:pPr>
              <a:buNone/>
            </a:pPr>
            <a:r>
              <a:rPr lang="en-US" altLang="zh-CN" sz="2400" dirty="0" smtClean="0"/>
              <a:t>   </a:t>
            </a:r>
            <a:endParaRPr lang="zh-CN" altLang="en-US" sz="3600" dirty="0" smtClean="0"/>
          </a:p>
          <a:p>
            <a:pPr>
              <a:buNone/>
            </a:pPr>
            <a:r>
              <a:rPr lang="en-US" altLang="zh-CN" sz="3200" dirty="0" smtClean="0"/>
              <a:t>3 </a:t>
            </a:r>
            <a:r>
              <a:rPr lang="zh-CN" altLang="en-US" sz="3200" dirty="0" smtClean="0"/>
              <a:t>他要像一棵树栽在溪水旁，按时候结果子，叶子也不枯干。凡他所作的，尽都顺利。</a:t>
            </a:r>
          </a:p>
          <a:p>
            <a:pPr>
              <a:buNone/>
            </a:pPr>
            <a:endParaRPr lang="zh-CN" altLang="en-US" sz="3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6102"/>
            <a:ext cx="4267200" cy="676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562600" y="1752600"/>
            <a:ext cx="2667000" cy="83099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4800" dirty="0" smtClean="0"/>
              <a:t>约旦河</a:t>
            </a:r>
            <a:endParaRPr lang="en-CA" sz="4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43473" y="3810000"/>
            <a:ext cx="4900527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10830</TotalTime>
  <Words>743</Words>
  <Application>Microsoft Office PowerPoint</Application>
  <PresentationFormat>On-screen Show (4:3)</PresentationFormat>
  <Paragraphs>66</Paragraphs>
  <Slides>16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Flow</vt:lpstr>
      <vt:lpstr>1_Flow</vt:lpstr>
      <vt:lpstr>Slide 1</vt:lpstr>
      <vt:lpstr>Slide 2</vt:lpstr>
      <vt:lpstr>Slide 3</vt:lpstr>
      <vt:lpstr>Slide 4</vt:lpstr>
      <vt:lpstr>Slide 5</vt:lpstr>
      <vt:lpstr>希伯来圣经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义人的道路   经文：《诗篇》1 6 因为耶和华知道义人的道路， 恶人的道路，却必灭亡。  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盐 –  有品位的人生 讲章</dc:title>
  <dc:creator>Hong</dc:creator>
  <cp:lastModifiedBy>Hong</cp:lastModifiedBy>
  <cp:revision>412</cp:revision>
  <dcterms:created xsi:type="dcterms:W3CDTF">2006-08-16T00:00:00Z</dcterms:created>
  <dcterms:modified xsi:type="dcterms:W3CDTF">2016-12-31T23:03:27Z</dcterms:modified>
</cp:coreProperties>
</file>