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680" r:id="rId2"/>
    <p:sldId id="688" r:id="rId3"/>
    <p:sldId id="699" r:id="rId4"/>
    <p:sldId id="700" r:id="rId5"/>
    <p:sldId id="701" r:id="rId6"/>
    <p:sldId id="628" r:id="rId7"/>
    <p:sldId id="702" r:id="rId8"/>
    <p:sldId id="703" r:id="rId9"/>
    <p:sldId id="705" r:id="rId10"/>
    <p:sldId id="704" r:id="rId11"/>
    <p:sldId id="706" r:id="rId12"/>
    <p:sldId id="707" r:id="rId13"/>
    <p:sldId id="70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>
        <p:scale>
          <a:sx n="66" d="100"/>
          <a:sy n="66" d="100"/>
        </p:scale>
        <p:origin x="-12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CC7C0-E473-4163-B0B7-D2E11EA6DA8F}" type="datetimeFigureOut">
              <a:rPr lang="en-CA" smtClean="0"/>
              <a:pPr/>
              <a:t>2017-07-08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8E1EF-FC8E-456B-9A92-8884E696397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1BEE-0615-4753-8DBF-C899243C507D}" type="datetimeFigureOut">
              <a:rPr lang="en-CA" smtClean="0"/>
              <a:pPr/>
              <a:t>2017-07-08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CA16B-6203-4065-A441-5E88FA81782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A08B-BA33-4900-BA47-F753EC06D67D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15BC-C8B5-43F3-8B4D-61F2BC79BA7F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E3D1-DD44-46AA-B694-18E17ED2302A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3800-78C0-4DA9-B2DA-C664CD6B3B33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8895-AFE6-4517-A36B-37FB9DDFCCFD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DF5-5C3E-47F5-8A01-B26811A15BFE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7A48-01BF-452B-BF08-C73D01C88E4B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9C44-3F3F-466D-A518-4BA050A748BF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4ED4-3659-41E7-BB91-437D41ACD66E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637F-E366-4723-AC4E-C8FD40791F72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001A4-DAEC-41DD-9579-14042BE68B45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err="1" smtClean="0"/>
              <a:t>Clickicontoaddpicture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661B84-C2DA-46FC-812A-6EFD47197016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077200" cy="4876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CN" altLang="en-US" sz="4000" dirty="0" smtClean="0"/>
              <a:t>中国人的五福</a:t>
            </a:r>
            <a:endParaRPr lang="en-US" altLang="zh-CN" sz="4000" dirty="0" smtClean="0"/>
          </a:p>
          <a:p>
            <a:pPr algn="ctr">
              <a:buClr>
                <a:schemeClr val="tx1"/>
              </a:buClr>
              <a:buNone/>
            </a:pPr>
            <a:endParaRPr lang="en-US" altLang="zh-CN" sz="3600" dirty="0" smtClean="0"/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zh-CN" altLang="en-US" sz="3200" dirty="0" smtClean="0"/>
              <a:t>寿（长寿）：活的长。</a:t>
            </a:r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zh-CN" altLang="en-US" sz="3200" dirty="0" smtClean="0"/>
              <a:t>富（富贵）：有钱、地位。</a:t>
            </a:r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zh-CN" altLang="en-US" sz="3200" dirty="0" smtClean="0"/>
              <a:t>康宁：身体好，气定神宁。</a:t>
            </a:r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zh-CN" altLang="en-US" sz="3200" dirty="0" smtClean="0"/>
              <a:t>好德：仁慈宽厚。</a:t>
            </a:r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zh-CN" altLang="en-US" sz="3200" dirty="0" smtClean="0"/>
              <a:t>善终：平安的离世。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77200" cy="5638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zh-CN" sz="3200" dirty="0" smtClean="0"/>
              <a:t>4  </a:t>
            </a:r>
            <a:r>
              <a:rPr lang="zh-CN" altLang="en-US" sz="3200" dirty="0" smtClean="0"/>
              <a:t>就如神从创立世界以前，在基督里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拣选了我们</a:t>
            </a:r>
            <a:r>
              <a:rPr lang="zh-CN" altLang="en-US" sz="3200" dirty="0" smtClean="0"/>
              <a:t>，使我们在他面前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成为圣洁，无有瑕疵。</a:t>
            </a:r>
          </a:p>
          <a:p>
            <a:pPr marL="514350" indent="-514350">
              <a:buNone/>
            </a:pPr>
            <a:r>
              <a:rPr lang="en-US" altLang="zh-CN" sz="3200" dirty="0" smtClean="0"/>
              <a:t>5  </a:t>
            </a:r>
            <a:r>
              <a:rPr lang="zh-CN" altLang="en-US" sz="3200" dirty="0" smtClean="0"/>
              <a:t>又因爱我们，就按着自己意旨所喜悦的，预定我们借着耶稣基督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得儿子的名分</a:t>
            </a:r>
            <a:r>
              <a:rPr lang="zh-CN" altLang="en-US" sz="3200" dirty="0" smtClean="0"/>
              <a:t>，</a:t>
            </a:r>
          </a:p>
          <a:p>
            <a:pPr marL="514350" indent="-514350">
              <a:buNone/>
            </a:pPr>
            <a:r>
              <a:rPr lang="en-US" altLang="zh-CN" sz="3200" dirty="0" smtClean="0"/>
              <a:t>6  </a:t>
            </a:r>
            <a:r>
              <a:rPr lang="zh-CN" altLang="en-US" sz="3200" dirty="0" smtClean="0"/>
              <a:t>使他荣耀的恩典得着称赞。这恩典是他在爱子里所赐给我们的。</a:t>
            </a:r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10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077200" cy="4876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CN" altLang="en-US" sz="4800" dirty="0" smtClean="0">
                <a:solidFill>
                  <a:srgbClr val="FFFF00"/>
                </a:solidFill>
                <a:latin typeface="Calibri"/>
                <a:ea typeface="隶书"/>
              </a:rPr>
              <a:t>属灵的福气</a:t>
            </a:r>
            <a:endParaRPr lang="en-US" altLang="zh-CN" sz="4800" dirty="0" smtClean="0">
              <a:solidFill>
                <a:srgbClr val="FFFF00"/>
              </a:solidFill>
              <a:latin typeface="Calibri"/>
              <a:ea typeface="隶书"/>
            </a:endParaRPr>
          </a:p>
          <a:p>
            <a:pPr algn="ctr">
              <a:buClr>
                <a:schemeClr val="tx1"/>
              </a:buClr>
              <a:buNone/>
            </a:pPr>
            <a:endParaRPr lang="en-US" altLang="zh-CN" sz="3600" dirty="0" smtClean="0">
              <a:solidFill>
                <a:srgbClr val="FFFF00"/>
              </a:solidFill>
            </a:endParaRPr>
          </a:p>
          <a:p>
            <a:pPr marL="742950" indent="-7429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zh-CN" altLang="en-US" sz="3600" dirty="0" smtClean="0"/>
              <a:t>得拣选：创世前，在基督里。</a:t>
            </a:r>
          </a:p>
          <a:p>
            <a:pPr marL="742950" indent="-7429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zh-CN" altLang="en-US" sz="3600" dirty="0" smtClean="0"/>
              <a:t>得圣洁：成为圣洁、无有瑕疵。 </a:t>
            </a:r>
          </a:p>
          <a:p>
            <a:pPr marL="742950" indent="-7429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zh-CN" altLang="en-US" sz="3600" dirty="0" smtClean="0"/>
              <a:t>得名分：得儿子的名分。</a:t>
            </a:r>
            <a:endParaRPr lang="en-US" altLang="zh-CN" sz="3600" dirty="0" smtClean="0"/>
          </a:p>
          <a:p>
            <a:pPr marL="742950" indent="-742950">
              <a:buClr>
                <a:schemeClr val="tx1"/>
              </a:buClr>
              <a:buNone/>
            </a:pPr>
            <a:endParaRPr lang="en-US" altLang="zh-CN" sz="3600" dirty="0" smtClean="0"/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endParaRPr lang="zh-CN" alt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11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77200" cy="5638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zh-CN" sz="3200" dirty="0" smtClean="0"/>
              <a:t>6   </a:t>
            </a:r>
            <a:r>
              <a:rPr lang="zh-CN" altLang="en-US" sz="3200" dirty="0" smtClean="0"/>
              <a:t>使他荣耀的恩典得着称赞。这恩典是他在爱子里所赐给我们的。</a:t>
            </a:r>
            <a:endParaRPr lang="en-US" altLang="zh-CN" sz="3200" dirty="0" smtClean="0"/>
          </a:p>
          <a:p>
            <a:pPr marL="514350" indent="-514350">
              <a:buAutoNum type="arabicPlain" startAt="6"/>
            </a:pPr>
            <a:endParaRPr lang="en-US" altLang="zh-CN" sz="3200" dirty="0" smtClean="0"/>
          </a:p>
          <a:p>
            <a:pPr marL="514350" indent="-514350">
              <a:buNone/>
            </a:pPr>
            <a:r>
              <a:rPr lang="zh-CN" altLang="en-US" sz="3200" dirty="0" smtClean="0"/>
              <a:t>最大的福气：称赞他。</a:t>
            </a:r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12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077200" cy="4876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CN" altLang="en-US" sz="4800" dirty="0" smtClean="0">
                <a:solidFill>
                  <a:srgbClr val="FFFF00"/>
                </a:solidFill>
                <a:latin typeface="Calibri"/>
                <a:ea typeface="隶书"/>
              </a:rPr>
              <a:t>属灵的福气</a:t>
            </a:r>
            <a:endParaRPr lang="en-US" altLang="zh-CN" sz="4800" dirty="0" smtClean="0">
              <a:solidFill>
                <a:srgbClr val="FFFF00"/>
              </a:solidFill>
              <a:latin typeface="Calibri"/>
              <a:ea typeface="隶书"/>
            </a:endParaRPr>
          </a:p>
          <a:p>
            <a:pPr algn="ctr">
              <a:buClr>
                <a:schemeClr val="tx1"/>
              </a:buClr>
              <a:buNone/>
            </a:pPr>
            <a:endParaRPr lang="en-US" altLang="zh-CN" sz="3600" dirty="0" smtClean="0">
              <a:solidFill>
                <a:srgbClr val="FFFF00"/>
              </a:solidFill>
            </a:endParaRPr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zh-CN" altLang="en-US" sz="3600" dirty="0" smtClean="0"/>
              <a:t>得拣选：创世前，在基督里。</a:t>
            </a:r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zh-CN" altLang="en-US" sz="3600" dirty="0" smtClean="0"/>
              <a:t>得圣洁：成为圣洁、无有瑕疵。 </a:t>
            </a:r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zh-CN" altLang="en-US" sz="3600" dirty="0" smtClean="0"/>
              <a:t>得名分：得神儿女的名分。</a:t>
            </a:r>
            <a:endParaRPr lang="en-US" altLang="zh-CN" sz="3600" dirty="0" smtClean="0"/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zh-CN" altLang="en-US" sz="4000" b="1" u="sng" dirty="0" smtClean="0">
                <a:solidFill>
                  <a:srgbClr val="FFFF00"/>
                </a:solidFill>
              </a:rPr>
              <a:t>最大的福气 ：称赞父神和我们的主基督耶稣。</a:t>
            </a:r>
            <a:endParaRPr lang="en-US" altLang="zh-CN" sz="4000" b="1" u="sng" dirty="0" smtClean="0">
              <a:solidFill>
                <a:srgbClr val="FFFF00"/>
              </a:solidFill>
            </a:endParaRPr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endParaRPr lang="en-US" altLang="zh-CN" sz="3600" dirty="0" smtClean="0"/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endParaRPr lang="zh-CN" alt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13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2</a:t>
            </a:fld>
            <a:endParaRPr lang="en-US" sz="32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5638800" cy="69072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772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800" u="sng" dirty="0" smtClean="0"/>
              <a:t>《</a:t>
            </a:r>
            <a:r>
              <a:rPr lang="zh-CN" altLang="en-US" sz="2800" u="sng" dirty="0" smtClean="0"/>
              <a:t>以弗所书</a:t>
            </a:r>
            <a:r>
              <a:rPr lang="en-US" altLang="zh-CN" sz="2800" u="sng" dirty="0" smtClean="0"/>
              <a:t>》1: 1-6</a:t>
            </a:r>
          </a:p>
          <a:p>
            <a:pPr>
              <a:buNone/>
            </a:pPr>
            <a:r>
              <a:rPr lang="en-US" altLang="zh-CN" sz="1400" u="sng" dirty="0" smtClean="0"/>
              <a:t> </a:t>
            </a:r>
            <a:endParaRPr lang="en-US" altLang="zh-CN" sz="900" u="sng" dirty="0" smtClean="0"/>
          </a:p>
          <a:p>
            <a:pPr>
              <a:buNone/>
            </a:pPr>
            <a:r>
              <a:rPr lang="en-US" altLang="zh-CN" sz="3200" dirty="0" smtClean="0"/>
              <a:t>1  </a:t>
            </a:r>
            <a:r>
              <a:rPr lang="zh-CN" altLang="en-US" sz="3200" dirty="0" smtClean="0"/>
              <a:t>奉神旨意，作基督耶稣使徒的保罗，写信给在以弗所的圣徒，就是在基督耶稣里有忠心的人。</a:t>
            </a:r>
          </a:p>
          <a:p>
            <a:pPr>
              <a:buNone/>
            </a:pPr>
            <a:r>
              <a:rPr lang="en-US" altLang="zh-CN" sz="3200" dirty="0" smtClean="0"/>
              <a:t>2  </a:t>
            </a:r>
            <a:r>
              <a:rPr lang="zh-CN" altLang="en-US" sz="3200" dirty="0" smtClean="0"/>
              <a:t>愿恩惠、平安，从神我们的父和主耶稣基督归与你们。</a:t>
            </a:r>
          </a:p>
          <a:p>
            <a:pPr>
              <a:buNone/>
            </a:pPr>
            <a:r>
              <a:rPr lang="en-US" altLang="zh-CN" sz="3200" dirty="0" smtClean="0"/>
              <a:t>3  </a:t>
            </a:r>
            <a:r>
              <a:rPr lang="zh-CN" altLang="en-US" sz="3200" dirty="0" smtClean="0"/>
              <a:t>愿颂赞归与我们主耶稣基督的父神，他在基督里曾赐给我们天上各样属灵的福气。</a:t>
            </a:r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3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772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800" u="sng" dirty="0" smtClean="0"/>
              <a:t>《</a:t>
            </a:r>
            <a:r>
              <a:rPr lang="zh-CN" altLang="en-US" sz="2800" u="sng" dirty="0" smtClean="0"/>
              <a:t>以弗所书</a:t>
            </a:r>
            <a:r>
              <a:rPr lang="en-US" altLang="zh-CN" sz="2800" u="sng" dirty="0" smtClean="0"/>
              <a:t>》1: 1-6</a:t>
            </a:r>
          </a:p>
          <a:p>
            <a:pPr>
              <a:buNone/>
            </a:pPr>
            <a:r>
              <a:rPr lang="en-US" altLang="zh-CN" sz="1400" u="sng" dirty="0" smtClean="0"/>
              <a:t> </a:t>
            </a:r>
            <a:endParaRPr lang="en-US" altLang="zh-CN" sz="900" u="sng" dirty="0" smtClean="0"/>
          </a:p>
          <a:p>
            <a:pPr>
              <a:buNone/>
            </a:pPr>
            <a:r>
              <a:rPr lang="en-US" altLang="zh-CN" sz="3200" dirty="0" smtClean="0"/>
              <a:t>4  </a:t>
            </a:r>
            <a:r>
              <a:rPr lang="zh-CN" altLang="en-US" sz="3200" dirty="0" smtClean="0"/>
              <a:t>就如神从创立世界以前，在基督里拣选了我们，使我们在他面前成为圣洁，无有瑕疵。</a:t>
            </a:r>
          </a:p>
          <a:p>
            <a:pPr>
              <a:buNone/>
            </a:pPr>
            <a:r>
              <a:rPr lang="en-US" altLang="zh-CN" sz="3200" dirty="0" smtClean="0"/>
              <a:t>5  </a:t>
            </a:r>
            <a:r>
              <a:rPr lang="zh-CN" altLang="en-US" sz="3200" dirty="0" smtClean="0"/>
              <a:t>又因爱我们，就按着自己意旨所喜悦的，预定我们借着耶稣基督得儿子的名分，</a:t>
            </a:r>
          </a:p>
          <a:p>
            <a:pPr>
              <a:buNone/>
            </a:pPr>
            <a:r>
              <a:rPr lang="en-US" altLang="zh-CN" sz="3200" dirty="0" smtClean="0"/>
              <a:t>6  </a:t>
            </a:r>
            <a:r>
              <a:rPr lang="zh-CN" altLang="en-US" sz="3200" dirty="0" smtClean="0"/>
              <a:t>使他荣耀的恩典得着称赞。这恩典是他在爱子里所赐给我们的。</a:t>
            </a:r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4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77200" cy="5638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zh-CN" sz="3200" dirty="0" smtClean="0"/>
              <a:t>3  </a:t>
            </a:r>
            <a:r>
              <a:rPr lang="zh-CN" altLang="en-US" sz="3200" dirty="0" smtClean="0"/>
              <a:t>愿颂赞归与我们主耶稣基督的父神，他在基督里，曾赐给我们天上各样</a:t>
            </a:r>
            <a:r>
              <a:rPr lang="zh-CN" altLang="en-US" sz="3200" u="sng" dirty="0" smtClean="0"/>
              <a:t>属灵的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福气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marL="514350" indent="-514350">
              <a:buNone/>
            </a:pPr>
            <a:r>
              <a:rPr lang="en-US" altLang="zh-CN" sz="3200" dirty="0" smtClean="0"/>
              <a:t>4  </a:t>
            </a:r>
            <a:r>
              <a:rPr lang="zh-CN" altLang="en-US" sz="3200" dirty="0" smtClean="0"/>
              <a:t>就如神从创立世界以前，在基督里拣选了我们，使我们在他面前成为圣洁，无有瑕疵。</a:t>
            </a:r>
          </a:p>
          <a:p>
            <a:pPr marL="514350" indent="-514350">
              <a:buNone/>
            </a:pPr>
            <a:r>
              <a:rPr lang="en-US" altLang="zh-CN" sz="3200" dirty="0" smtClean="0"/>
              <a:t>5  </a:t>
            </a:r>
            <a:r>
              <a:rPr lang="zh-CN" altLang="en-US" sz="3200" dirty="0" smtClean="0"/>
              <a:t>又因爱我们，就按着自己意旨所喜悦的，预定我们借着耶稣基督得儿子的名分，</a:t>
            </a:r>
          </a:p>
          <a:p>
            <a:pPr marL="514350" indent="-514350">
              <a:buNone/>
            </a:pPr>
            <a:r>
              <a:rPr lang="en-US" altLang="zh-CN" sz="3200" dirty="0" smtClean="0"/>
              <a:t>6  </a:t>
            </a:r>
            <a:r>
              <a:rPr lang="zh-CN" altLang="en-US" sz="3200" dirty="0" smtClean="0"/>
              <a:t>使他荣耀的恩典得着称赞。这恩典是他在爱子里所赐给我们的。</a:t>
            </a:r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5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851648" cy="5105400"/>
          </a:xfrm>
        </p:spPr>
        <p:txBody>
          <a:bodyPr>
            <a:normAutofit/>
          </a:bodyPr>
          <a:lstStyle/>
          <a:p>
            <a:pPr algn="ctr"/>
            <a:r>
              <a:rPr lang="zh-CN" altLang="en-US" sz="6700" dirty="0" smtClean="0">
                <a:solidFill>
                  <a:schemeClr val="tx1"/>
                </a:solidFill>
              </a:rPr>
              <a:t>颂赞篇（上）</a:t>
            </a:r>
            <a:r>
              <a:rPr lang="en-US" altLang="zh-CN" sz="6000" dirty="0" smtClean="0">
                <a:solidFill>
                  <a:schemeClr val="tx1"/>
                </a:solidFill>
              </a:rPr>
              <a:t/>
            </a:r>
            <a:br>
              <a:rPr lang="en-US" altLang="zh-CN" sz="6000" dirty="0" smtClean="0">
                <a:solidFill>
                  <a:schemeClr val="tx1"/>
                </a:solidFill>
              </a:rPr>
            </a:br>
            <a:r>
              <a:rPr lang="zh-CN" altLang="en-US" sz="6000" dirty="0" smtClean="0">
                <a:solidFill>
                  <a:schemeClr val="tx1"/>
                </a:solidFill>
              </a:rPr>
              <a:t>之</a:t>
            </a:r>
            <a:r>
              <a:rPr lang="en-US" altLang="zh-CN" sz="6000" dirty="0" smtClean="0">
                <a:solidFill>
                  <a:schemeClr val="tx1"/>
                </a:solidFill>
              </a:rPr>
              <a:t/>
            </a:r>
            <a:br>
              <a:rPr lang="en-US" altLang="zh-CN" sz="6000" dirty="0" smtClean="0">
                <a:solidFill>
                  <a:schemeClr val="tx1"/>
                </a:solidFill>
              </a:rPr>
            </a:br>
            <a:r>
              <a:rPr lang="zh-CN" altLang="en-US" sz="6700" dirty="0" smtClean="0">
                <a:solidFill>
                  <a:schemeClr val="tx1"/>
                </a:solidFill>
              </a:rPr>
              <a:t>属灵的福气</a:t>
            </a:r>
            <a:r>
              <a:rPr lang="en-US" altLang="zh-CN" sz="6000" dirty="0" smtClean="0">
                <a:solidFill>
                  <a:schemeClr val="tx1"/>
                </a:solidFill>
              </a:rPr>
              <a:t/>
            </a:r>
            <a:br>
              <a:rPr lang="en-US" altLang="zh-CN" sz="6000" dirty="0" smtClean="0">
                <a:solidFill>
                  <a:schemeClr val="tx1"/>
                </a:solidFill>
              </a:rPr>
            </a:br>
            <a:r>
              <a:rPr lang="en-US" altLang="zh-CN" sz="6000" dirty="0" smtClean="0">
                <a:solidFill>
                  <a:schemeClr val="tx1"/>
                </a:solidFill>
              </a:rPr>
              <a:t/>
            </a:r>
            <a:br>
              <a:rPr lang="en-US" altLang="zh-CN" sz="6000" dirty="0" smtClean="0">
                <a:solidFill>
                  <a:schemeClr val="tx1"/>
                </a:solidFill>
              </a:rPr>
            </a:br>
            <a:endParaRPr lang="zh-CN" altLang="en-US" sz="3600" dirty="0" smtClean="0">
              <a:solidFill>
                <a:schemeClr val="tx1"/>
              </a:solidFill>
              <a:latin typeface="STZhongsong" pitchFamily="2" charset="-122"/>
              <a:ea typeface="STZhongsong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77200" cy="5638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zh-CN" sz="3200" dirty="0" smtClean="0"/>
              <a:t>3  </a:t>
            </a:r>
            <a:r>
              <a:rPr lang="zh-CN" altLang="en-US" sz="3200" dirty="0" smtClean="0"/>
              <a:t>愿颂赞归与我们主耶稣基督的父神，他在基督里，曾赐给我们天上各样属灵的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福气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marL="514350" indent="-514350"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en-CA" altLang="zh-CN" sz="3200" dirty="0" smtClean="0"/>
              <a:t>   </a:t>
            </a:r>
            <a:r>
              <a:rPr lang="en-CA" altLang="zh-CN" sz="3200" b="1" dirty="0" smtClean="0">
                <a:solidFill>
                  <a:srgbClr val="FFFF00"/>
                </a:solidFill>
              </a:rPr>
              <a:t>Blessed</a:t>
            </a:r>
            <a:r>
              <a:rPr lang="zh-CN" altLang="en-US" sz="2800" b="1" dirty="0" smtClean="0"/>
              <a:t>（颂赞）</a:t>
            </a:r>
            <a:r>
              <a:rPr lang="en-CA" altLang="zh-CN" sz="3200" dirty="0" smtClean="0"/>
              <a:t> be the God and Father of our Lord Jesus Christ, who has </a:t>
            </a:r>
            <a:r>
              <a:rPr lang="en-CA" altLang="zh-CN" sz="3200" b="1" dirty="0" smtClean="0">
                <a:solidFill>
                  <a:srgbClr val="FFFF00"/>
                </a:solidFill>
              </a:rPr>
              <a:t>blessed</a:t>
            </a:r>
            <a:r>
              <a:rPr lang="zh-CN" altLang="en-US" sz="2800" b="1" dirty="0" smtClean="0"/>
              <a:t>（恩赐）</a:t>
            </a:r>
            <a:r>
              <a:rPr lang="en-CA" altLang="zh-CN" sz="2800" b="1" dirty="0" smtClean="0"/>
              <a:t> </a:t>
            </a:r>
            <a:r>
              <a:rPr lang="en-CA" altLang="zh-CN" sz="3200" dirty="0" smtClean="0"/>
              <a:t>us in Christ with every spiritual </a:t>
            </a:r>
            <a:r>
              <a:rPr lang="en-CA" altLang="zh-CN" sz="3200" b="1" dirty="0" smtClean="0">
                <a:solidFill>
                  <a:srgbClr val="FFFF00"/>
                </a:solidFill>
              </a:rPr>
              <a:t>blessing</a:t>
            </a:r>
            <a:r>
              <a:rPr lang="zh-CN" altLang="en-US" sz="2800" b="1" dirty="0" smtClean="0"/>
              <a:t>（福气）</a:t>
            </a:r>
            <a:r>
              <a:rPr lang="en-CA" altLang="zh-CN" sz="2800" b="1" dirty="0" smtClean="0"/>
              <a:t> </a:t>
            </a:r>
            <a:r>
              <a:rPr lang="en-CA" altLang="zh-CN" sz="3200" dirty="0" smtClean="0"/>
              <a:t>in the heavenly places. (NRSV)</a:t>
            </a: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7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77200" cy="5638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zh-CN" sz="3200" dirty="0" smtClean="0"/>
              <a:t>《</a:t>
            </a:r>
            <a:r>
              <a:rPr lang="zh-CN" altLang="en-US" sz="3200" dirty="0" smtClean="0"/>
              <a:t>诗篇</a:t>
            </a:r>
            <a:r>
              <a:rPr lang="en-US" altLang="zh-CN" sz="3200" dirty="0" smtClean="0"/>
              <a:t>》28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7 “</a:t>
            </a:r>
            <a:r>
              <a:rPr lang="zh-CN" altLang="en-US" sz="3200" dirty="0" smtClean="0"/>
              <a:t>耶和华是我的力量，是我的盾牌。我心里倚靠他，就得帮助。所以我心中</a:t>
            </a:r>
            <a:r>
              <a:rPr lang="zh-CN" altLang="en-US" sz="3200" dirty="0" smtClean="0"/>
              <a:t>欢乐，我</a:t>
            </a:r>
            <a:r>
              <a:rPr lang="zh-CN" altLang="en-US" sz="3200" dirty="0" smtClean="0"/>
              <a:t>必用诗歌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颂赞</a:t>
            </a:r>
            <a:r>
              <a:rPr lang="zh-CN" altLang="en-US" sz="3200" dirty="0" smtClean="0"/>
              <a:t>他。”</a:t>
            </a:r>
          </a:p>
          <a:p>
            <a:pPr marL="514350" indent="-514350">
              <a:buNone/>
            </a:pPr>
            <a:r>
              <a:rPr lang="en-US" altLang="zh-CN" sz="2000" dirty="0" smtClean="0"/>
              <a:t> </a:t>
            </a:r>
            <a:endParaRPr lang="en-US" altLang="zh-CN" sz="3200" dirty="0" smtClean="0"/>
          </a:p>
          <a:p>
            <a:pPr marL="514350" indent="-514350">
              <a:buNone/>
            </a:pPr>
            <a:r>
              <a:rPr lang="en-US" altLang="zh-CN" sz="3200" dirty="0" smtClean="0"/>
              <a:t>《</a:t>
            </a:r>
            <a:r>
              <a:rPr lang="zh-CN" altLang="en-US" sz="3200" dirty="0" smtClean="0"/>
              <a:t>诗篇</a:t>
            </a:r>
            <a:r>
              <a:rPr lang="en-US" altLang="zh-CN" sz="3200" dirty="0" smtClean="0"/>
              <a:t>》117:1“</a:t>
            </a:r>
            <a:r>
              <a:rPr lang="zh-CN" altLang="en-US" sz="3200" dirty="0" smtClean="0"/>
              <a:t>万国啊！你们</a:t>
            </a:r>
            <a:r>
              <a:rPr lang="zh-CN" altLang="en-US" sz="3200" dirty="0" smtClean="0"/>
              <a:t>都当赞美耶和华。万民哪，你们都当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颂赞</a:t>
            </a:r>
            <a:r>
              <a:rPr lang="zh-CN" altLang="en-US" sz="3200" dirty="0" smtClean="0"/>
              <a:t>他。”</a:t>
            </a:r>
          </a:p>
          <a:p>
            <a:pPr marL="514350" indent="-514350">
              <a:buNone/>
            </a:pPr>
            <a:r>
              <a:rPr lang="en-US" altLang="zh-CN" sz="2000" dirty="0" smtClean="0"/>
              <a:t> </a:t>
            </a:r>
            <a:endParaRPr lang="en-US" altLang="zh-CN" sz="1600" dirty="0" smtClean="0"/>
          </a:p>
          <a:p>
            <a:pPr marL="514350" indent="-514350">
              <a:buNone/>
            </a:pPr>
            <a:r>
              <a:rPr lang="en-US" altLang="zh-CN" sz="3200" dirty="0" smtClean="0"/>
              <a:t>《</a:t>
            </a:r>
            <a:r>
              <a:rPr lang="zh-CN" altLang="en-US" sz="3200" dirty="0" smtClean="0"/>
              <a:t>以赛亚书</a:t>
            </a:r>
            <a:r>
              <a:rPr lang="en-US" altLang="zh-CN" sz="3200" dirty="0" smtClean="0"/>
              <a:t>》42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12“</a:t>
            </a:r>
            <a:r>
              <a:rPr lang="zh-CN" altLang="en-US" sz="3200" dirty="0" smtClean="0"/>
              <a:t>他们当将荣耀归给耶和华，在海岛中传扬他的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颂赞</a:t>
            </a:r>
            <a:r>
              <a:rPr lang="zh-CN" altLang="en-US" sz="3200" dirty="0" smtClean="0"/>
              <a:t>。”</a:t>
            </a:r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8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077200" cy="55626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zh-CN" altLang="en-US" sz="3200" dirty="0" smtClean="0"/>
              <a:t>林后</a:t>
            </a:r>
            <a:r>
              <a:rPr lang="en-US" altLang="zh-CN" sz="3200" dirty="0" smtClean="0"/>
              <a:t>1: 3 “</a:t>
            </a:r>
            <a:r>
              <a:rPr lang="zh-CN" altLang="en-US" sz="3200" dirty="0" smtClean="0"/>
              <a:t>愿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颂赞</a:t>
            </a:r>
            <a:r>
              <a:rPr lang="zh-CN" altLang="en-US" sz="3200" dirty="0" smtClean="0"/>
              <a:t>归与我们的主耶稣基督的父神，就是发慈悲的父，赐各样安慰的神。”</a:t>
            </a:r>
          </a:p>
          <a:p>
            <a:pPr marL="514350" indent="-514350">
              <a:buNone/>
            </a:pPr>
            <a:r>
              <a:rPr lang="en-US" altLang="zh-CN" sz="2000" dirty="0" smtClean="0"/>
              <a:t> </a:t>
            </a:r>
          </a:p>
          <a:p>
            <a:pPr marL="514350" indent="-514350">
              <a:buNone/>
            </a:pPr>
            <a:r>
              <a:rPr lang="zh-CN" altLang="en-US" sz="3200" dirty="0" smtClean="0"/>
              <a:t>彼前</a:t>
            </a:r>
            <a:r>
              <a:rPr lang="en-US" altLang="zh-CN" sz="3200" dirty="0" smtClean="0"/>
              <a:t>1 : 3 “</a:t>
            </a:r>
            <a:r>
              <a:rPr lang="zh-CN" altLang="en-US" sz="3200" dirty="0" smtClean="0"/>
              <a:t>愿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颂赞</a:t>
            </a:r>
            <a:r>
              <a:rPr lang="zh-CN" altLang="en-US" sz="3200" dirty="0" smtClean="0"/>
              <a:t>归与我们主耶稣基督的父神，他曾照自己的大怜悯，借耶稣基督从死里复活重生了我们，叫我们有活泼的盼望。”</a:t>
            </a:r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9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17301</TotalTime>
  <Words>771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Slide 2</vt:lpstr>
      <vt:lpstr>Slide 3</vt:lpstr>
      <vt:lpstr>Slide 4</vt:lpstr>
      <vt:lpstr>Slide 5</vt:lpstr>
      <vt:lpstr>颂赞篇（上） 之 属灵的福气  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盐 –  有品位的人生 讲章</dc:title>
  <dc:creator>Hong</dc:creator>
  <cp:lastModifiedBy>Hong</cp:lastModifiedBy>
  <cp:revision>541</cp:revision>
  <dcterms:created xsi:type="dcterms:W3CDTF">2006-08-16T00:00:00Z</dcterms:created>
  <dcterms:modified xsi:type="dcterms:W3CDTF">2017-07-08T17:45:56Z</dcterms:modified>
</cp:coreProperties>
</file>