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39" d="100"/>
          <a:sy n="39" d="100"/>
        </p:scale>
        <p:origin x="-215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188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93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270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68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18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409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119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848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98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5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16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22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22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39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89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03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93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86B9C6B-C573-4DEB-A4E1-3A0DBB641992}" type="datetimeFigureOut">
              <a:rPr lang="en-CA" smtClean="0"/>
              <a:t>17-07-30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EC4159D-71B2-4F81-B5AC-59CE79CD59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83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4934"/>
          </a:xfrm>
        </p:spPr>
        <p:txBody>
          <a:bodyPr/>
          <a:lstStyle/>
          <a:p>
            <a:pPr algn="ctr"/>
            <a:r>
              <a:rPr lang="zh-CN" altLang="en-US" dirty="0"/>
              <a:t>看</a:t>
            </a:r>
            <a:r>
              <a:rPr lang="zh-CN" altLang="en-US" dirty="0" smtClean="0"/>
              <a:t>顾我们的心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670" y="3157128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/>
              <a:t>在神凡事都能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50908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移民加拿大</a:t>
            </a:r>
            <a:endParaRPr lang="en-US" altLang="zh-CN" sz="2800" b="1" dirty="0" smtClean="0"/>
          </a:p>
          <a:p>
            <a:r>
              <a:rPr lang="zh-CN" altLang="en-US" sz="2800" b="1" dirty="0"/>
              <a:t>留</a:t>
            </a:r>
            <a:r>
              <a:rPr lang="zh-CN" altLang="en-US" sz="2800" b="1" dirty="0" smtClean="0"/>
              <a:t>在加拿大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信主受洗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信主后的挣扎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9675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6532" y="1172450"/>
            <a:ext cx="8761413" cy="706964"/>
          </a:xfrm>
        </p:spPr>
        <p:txBody>
          <a:bodyPr>
            <a:noAutofit/>
          </a:bodyPr>
          <a:lstStyle/>
          <a:p>
            <a:r>
              <a:rPr lang="zh-CN" altLang="en-US" sz="4800" dirty="0" smtClean="0"/>
              <a:t>馬 可 福 音 </a:t>
            </a:r>
            <a:r>
              <a:rPr lang="en-US" altLang="zh-CN" sz="4800" dirty="0" smtClean="0"/>
              <a:t>10:17-27</a:t>
            </a:r>
            <a:r>
              <a:rPr lang="en-CA" sz="4800" dirty="0" smtClean="0"/>
              <a:t/>
            </a:r>
            <a:br>
              <a:rPr lang="en-CA" sz="4800" dirty="0" smtClean="0"/>
            </a:b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4118"/>
            <a:ext cx="12136341" cy="43732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/>
              <a:t>17 </a:t>
            </a:r>
            <a:r>
              <a:rPr lang="zh-CN" altLang="en-US" sz="2400" b="1" dirty="0" smtClean="0"/>
              <a:t>耶 稣 出 来 行 路 的 时 候 ， 有 一 个 人 跑 来 ， 跪 在 他 面 前 ， 问 他 说 ： 良 善 的 夫 子 ， 我 当 作 甚 麽 事 才 可 以 承 受 永 生 ？</a:t>
            </a:r>
            <a:r>
              <a:rPr lang="en-US" altLang="zh-CN" sz="2400" b="1" dirty="0" smtClean="0"/>
              <a:t>18 </a:t>
            </a:r>
            <a:r>
              <a:rPr lang="zh-CN" altLang="en-US" sz="2400" b="1" dirty="0" smtClean="0"/>
              <a:t>耶 稣 对 他 说 ： 你 为 甚 麽 称 我 是 良 善 的 ？ 除 了 神 一 位 之 外 ， 再 没 有 良 善 的 。</a:t>
            </a:r>
            <a:r>
              <a:rPr lang="en-US" altLang="zh-CN" sz="2400" b="1" dirty="0" smtClean="0"/>
              <a:t>19 </a:t>
            </a:r>
            <a:r>
              <a:rPr lang="zh-CN" altLang="en-US" sz="2400" b="1" dirty="0" smtClean="0"/>
              <a:t>诫 命 你 是 晓 得 的 ： 不 可 杀 人 ； 不 可 奸 淫 ； 不 可 偷 盗 ； 不 可 作 假 见 证 ； 不 </a:t>
            </a:r>
            <a:r>
              <a:rPr lang="en-US" altLang="zh-CN" sz="2400" b="1" dirty="0" smtClean="0"/>
              <a:t>         </a:t>
            </a:r>
            <a:r>
              <a:rPr lang="zh-CN" altLang="en-US" sz="2400" b="1" dirty="0" smtClean="0"/>
              <a:t>可 亏 负 人 ； 当 孝 敬 父 母 。</a:t>
            </a:r>
            <a:r>
              <a:rPr lang="en-US" altLang="zh-CN" sz="2400" b="1" dirty="0" smtClean="0"/>
              <a:t>20 </a:t>
            </a:r>
            <a:r>
              <a:rPr lang="zh-CN" altLang="en-US" sz="2400" b="1" dirty="0" smtClean="0"/>
              <a:t>他 对 耶 稣 说 ： 夫 子 ， 这 一 切 我 从 小 都 遵 守 了 。</a:t>
            </a:r>
            <a:r>
              <a:rPr lang="en-US" altLang="zh-CN" sz="2400" b="1" dirty="0" smtClean="0"/>
              <a:t>21 </a:t>
            </a:r>
            <a:r>
              <a:rPr lang="zh-CN" altLang="en-US" sz="2400" b="1" dirty="0" smtClean="0"/>
              <a:t>耶 稣 看 着 他 ， 就 爱 他 ， 对 他 说 ： 你 还 缺 少 一 件 ： 去 变 卖 你 所 有 的 ， 分 给</a:t>
            </a: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 穷 人 ， 就 必 有 财 宝 在 天 上 ； 你 还 要 来 跟 从 我 。</a:t>
            </a:r>
            <a:r>
              <a:rPr lang="en-US" altLang="zh-CN" sz="2400" b="1" dirty="0" smtClean="0"/>
              <a:t>22 </a:t>
            </a:r>
            <a:r>
              <a:rPr lang="zh-CN" altLang="en-US" sz="2400" b="1" dirty="0" smtClean="0"/>
              <a:t>他 听 见 这 话 ， 脸 上 就 变 了 色 ， 忧 忧 愁 愁 的 走 了 ， 因 为 他 的 产 业 很 多 。</a:t>
            </a:r>
            <a:r>
              <a:rPr lang="en-US" altLang="zh-CN" sz="2400" b="1" dirty="0" smtClean="0"/>
              <a:t>23 </a:t>
            </a:r>
            <a:r>
              <a:rPr lang="zh-CN" altLang="en-US" sz="2400" b="1" dirty="0" smtClean="0"/>
              <a:t>耶 稣 周 围 一 看 ， 对 门 徒 说 ： 有 钱 财 的 人 进 神 的 国 是 何 等 的 难 哪 ！</a:t>
            </a:r>
            <a:r>
              <a:rPr lang="en-US" altLang="zh-CN" sz="2400" b="1" dirty="0" smtClean="0"/>
              <a:t>24 </a:t>
            </a:r>
            <a:r>
              <a:rPr lang="zh-CN" altLang="en-US" sz="2400" b="1" dirty="0" smtClean="0"/>
              <a:t>门 徒 希 奇 他 的 话 。 耶 稣 又 对 他 们 说 ： 小 子 ， 倚 靠 钱 财 的 人 进 神 的 国 是 何 等 的 难 哪 ！</a:t>
            </a:r>
            <a:r>
              <a:rPr lang="en-US" altLang="zh-CN" sz="2400" b="1" dirty="0" smtClean="0"/>
              <a:t>25 </a:t>
            </a:r>
            <a:r>
              <a:rPr lang="zh-CN" altLang="en-US" sz="2400" b="1" dirty="0" smtClean="0"/>
              <a:t>骆 驼 穿 过 针 的 眼 ， 比 财 主 进 神 的 国 还 容 易 呢 。</a:t>
            </a:r>
            <a:r>
              <a:rPr lang="en-US" altLang="zh-CN" sz="2400" b="1" dirty="0" smtClean="0"/>
              <a:t>26 </a:t>
            </a:r>
            <a:r>
              <a:rPr lang="zh-CN" altLang="en-US" sz="2400" b="1" dirty="0" smtClean="0"/>
              <a:t>门 徒 就 分 外 希 奇 ， 对 他 说 ： 这 样 谁 能 得 救 呢 ？</a:t>
            </a:r>
            <a:r>
              <a:rPr lang="en-US" altLang="zh-CN" sz="2400" b="1" dirty="0" smtClean="0"/>
              <a:t>27 </a:t>
            </a:r>
            <a:r>
              <a:rPr lang="zh-CN" altLang="en-US" sz="2400" b="1" dirty="0" smtClean="0"/>
              <a:t>耶 稣 看 着 他 们 ， 说 ： 在 人 是 不 能 ， 在 神 却 不 然 ， 因 为 神 凡 事 都 能 。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142852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443" y="1069084"/>
            <a:ext cx="8761413" cy="706964"/>
          </a:xfrm>
        </p:spPr>
        <p:txBody>
          <a:bodyPr/>
          <a:lstStyle/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21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14-19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87395" y="1888628"/>
            <a:ext cx="119031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耶 稣 从 死 里 复 活 以 後 ， 向 门 徒 显 现 ， 这 是 第 三 次 。</a:t>
            </a:r>
            <a:r>
              <a:rPr lang="en-US" altLang="zh-CN" sz="2400" b="1" dirty="0" smtClean="0"/>
              <a:t>15 </a:t>
            </a:r>
            <a:r>
              <a:rPr lang="zh-CN" altLang="en-US" sz="2400" b="1" dirty="0" smtClean="0"/>
              <a:t>他 们 吃 完 了 早 饭 ， 耶 稣 对 西 门 彼 得 说 ： 约 翰 （ 在 太</a:t>
            </a:r>
            <a:r>
              <a:rPr lang="en-US" altLang="zh-CN" sz="2400" b="1" dirty="0" smtClean="0"/>
              <a:t>16 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17 </a:t>
            </a:r>
            <a:r>
              <a:rPr lang="zh-CN" altLang="en-US" sz="2400" b="1" dirty="0" smtClean="0"/>
              <a:t>称 约 拿 ） 的 儿 子 西 门 ， 你 爱 我 比 这 些 更 深 麽 ？ 彼 得 说 ： 主 阿 ， 是 的 ， 你 知 道 我 爱 你 。 耶 稣 对 他 说 ： 你 喂 养 我 的 小 羊 。</a:t>
            </a:r>
            <a:r>
              <a:rPr lang="en-US" altLang="zh-CN" sz="2400" b="1" dirty="0" smtClean="0"/>
              <a:t>16 </a:t>
            </a:r>
            <a:r>
              <a:rPr lang="zh-CN" altLang="en-US" sz="2400" b="1" dirty="0" smtClean="0"/>
              <a:t>耶 稣 第 二 次 又 对 他 说 ： 约 翰 的 儿 子 西 门 ， 你 爱 我 麽 ？ 彼 得 说 ： 主 阿 ， 是 的 ， 你 知 道 我 爱 你 。 耶 稣 说 ： 你 牧 养 我 的 羊 。</a:t>
            </a:r>
          </a:p>
          <a:p>
            <a:r>
              <a:rPr lang="en-US" altLang="zh-CN" sz="2400" b="1" dirty="0" smtClean="0"/>
              <a:t>17 </a:t>
            </a:r>
            <a:r>
              <a:rPr lang="zh-CN" altLang="en-US" sz="2400" b="1" dirty="0" smtClean="0"/>
              <a:t>第 三 次 对 他 说 ： 约 翰 的 儿 子 西 门 ， 你 爱 我 麽 ？ 彼 得 因 为 耶 稣 第 三 次 对 他 说 你 爱 我 麽 ， 就 忧 愁 ， 对 耶 稣 说 ： 主 阿 ， 你 是 无 所 不 知 的 ； 你 知 道 我 爱 你 。 耶 稣 说 ： 你 喂 养 我 的 羊 。</a:t>
            </a:r>
            <a:r>
              <a:rPr lang="en-US" altLang="zh-CN" sz="2400" b="1" dirty="0" smtClean="0"/>
              <a:t>18 </a:t>
            </a:r>
            <a:r>
              <a:rPr lang="zh-CN" altLang="en-US" sz="2400" b="1" dirty="0" smtClean="0"/>
              <a:t>我 实 实 在 在 的 告 诉 你 ， 你 年 少 的 时 候 ， 自 己 束 上 带 子 ， 随 意 往 来 ； 但 年 老 的 时 候 ， 你 要 伸 出 手 来 ， 别 人 要 把 你 束 上 ， 带 你 到 不 愿 意 去 的 地 方 。</a:t>
            </a:r>
            <a:r>
              <a:rPr lang="en-US" altLang="zh-CN" sz="2400" b="1" dirty="0" smtClean="0"/>
              <a:t>19 </a:t>
            </a:r>
            <a:r>
              <a:rPr lang="zh-CN" altLang="en-US" sz="2400" b="1" dirty="0" smtClean="0"/>
              <a:t>耶 稣 说 这 话 是 指 着 彼 得 要 怎 样 死 ， 荣 耀 神 。 说 了 这 话 ， 就 对 他 说 ： 你 跟 从 我 罢 ！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429175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74</Words>
  <Application>Microsoft Macintosh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 Boardroom</vt:lpstr>
      <vt:lpstr>看顾我们的心</vt:lpstr>
      <vt:lpstr>PowerPoint Presentation</vt:lpstr>
      <vt:lpstr>馬 可 福 音 10:17-27 </vt:lpstr>
      <vt:lpstr>约翰福音21：14-19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我的信仰旅程</dc:title>
  <dc:creator>Susan</dc:creator>
  <cp:lastModifiedBy>Truth Baptist</cp:lastModifiedBy>
  <cp:revision>6</cp:revision>
  <dcterms:created xsi:type="dcterms:W3CDTF">2017-07-30T04:10:52Z</dcterms:created>
  <dcterms:modified xsi:type="dcterms:W3CDTF">2017-07-30T17:16:56Z</dcterms:modified>
</cp:coreProperties>
</file>