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7" r:id="rId6"/>
    <p:sldId id="268" r:id="rId7"/>
    <p:sldId id="269" r:id="rId8"/>
    <p:sldId id="270" r:id="rId9"/>
    <p:sldId id="271" r:id="rId10"/>
    <p:sldId id="262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FD7188-1907-4453-AB63-3B893886FD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F345F39-12FC-445A-A091-C749D8A1CBAF}">
      <dgm:prSet phldrT="[Text]"/>
      <dgm:spPr/>
      <dgm:t>
        <a:bodyPr/>
        <a:lstStyle/>
        <a:p>
          <a:r>
            <a:rPr lang="zh-CN" altLang="en-US"/>
            <a:t>教会</a:t>
          </a:r>
          <a:endParaRPr lang="en-CA"/>
        </a:p>
      </dgm:t>
    </dgm:pt>
    <dgm:pt modelId="{1F0D8310-C768-40A2-9F60-B515F2064C77}" type="parTrans" cxnId="{DAB025BD-0530-4F2D-933C-5A22FF4B101F}">
      <dgm:prSet/>
      <dgm:spPr/>
      <dgm:t>
        <a:bodyPr/>
        <a:lstStyle/>
        <a:p>
          <a:endParaRPr lang="en-CA"/>
        </a:p>
      </dgm:t>
    </dgm:pt>
    <dgm:pt modelId="{876AED13-CE2B-4E92-8276-C711FB9E1925}" type="sibTrans" cxnId="{DAB025BD-0530-4F2D-933C-5A22FF4B101F}">
      <dgm:prSet/>
      <dgm:spPr/>
      <dgm:t>
        <a:bodyPr/>
        <a:lstStyle/>
        <a:p>
          <a:endParaRPr lang="en-CA"/>
        </a:p>
      </dgm:t>
    </dgm:pt>
    <dgm:pt modelId="{B5F3ECD6-E896-41C4-97FD-CEBDC21F627A}">
      <dgm:prSet phldrT="[Text]"/>
      <dgm:spPr/>
      <dgm:t>
        <a:bodyPr/>
        <a:lstStyle/>
        <a:p>
          <a:r>
            <a:rPr lang="zh-CN" altLang="en-US"/>
            <a:t>小组</a:t>
          </a:r>
          <a:endParaRPr lang="en-CA"/>
        </a:p>
      </dgm:t>
    </dgm:pt>
    <dgm:pt modelId="{97850C31-2BDD-447C-9D64-A799C0E0B6F3}" type="parTrans" cxnId="{0AF5600D-D668-46CC-9E64-D99F7F425B6F}">
      <dgm:prSet/>
      <dgm:spPr/>
      <dgm:t>
        <a:bodyPr/>
        <a:lstStyle/>
        <a:p>
          <a:endParaRPr lang="en-CA"/>
        </a:p>
      </dgm:t>
    </dgm:pt>
    <dgm:pt modelId="{FE1D3C59-082D-40C4-9C34-9A837A9295DA}" type="sibTrans" cxnId="{0AF5600D-D668-46CC-9E64-D99F7F425B6F}">
      <dgm:prSet/>
      <dgm:spPr/>
      <dgm:t>
        <a:bodyPr/>
        <a:lstStyle/>
        <a:p>
          <a:endParaRPr lang="en-CA"/>
        </a:p>
      </dgm:t>
    </dgm:pt>
    <dgm:pt modelId="{96DA45FD-FFF5-4874-A2CE-C76564C1AD60}">
      <dgm:prSet phldrT="[Text]"/>
      <dgm:spPr/>
      <dgm:t>
        <a:bodyPr/>
        <a:lstStyle/>
        <a:p>
          <a:r>
            <a:rPr lang="zh-CN" altLang="en-US"/>
            <a:t>小组</a:t>
          </a:r>
          <a:endParaRPr lang="en-CA"/>
        </a:p>
      </dgm:t>
    </dgm:pt>
    <dgm:pt modelId="{3AA73E7F-06A4-4063-96B2-937B6379F91C}" type="parTrans" cxnId="{1E819680-7120-4B10-ABE9-D91EA8438943}">
      <dgm:prSet/>
      <dgm:spPr/>
      <dgm:t>
        <a:bodyPr/>
        <a:lstStyle/>
        <a:p>
          <a:endParaRPr lang="en-CA"/>
        </a:p>
      </dgm:t>
    </dgm:pt>
    <dgm:pt modelId="{AFAF61F2-B6EC-4889-9A1F-2C3691C4BF18}" type="sibTrans" cxnId="{1E819680-7120-4B10-ABE9-D91EA8438943}">
      <dgm:prSet/>
      <dgm:spPr/>
      <dgm:t>
        <a:bodyPr/>
        <a:lstStyle/>
        <a:p>
          <a:endParaRPr lang="en-CA"/>
        </a:p>
      </dgm:t>
    </dgm:pt>
    <dgm:pt modelId="{CA46473C-8CA0-48C0-940E-1185B1DBC2F9}">
      <dgm:prSet phldrT="[Text]"/>
      <dgm:spPr/>
      <dgm:t>
        <a:bodyPr/>
        <a:lstStyle/>
        <a:p>
          <a:r>
            <a:rPr lang="zh-CN" altLang="en-US"/>
            <a:t>家庭</a:t>
          </a:r>
          <a:endParaRPr lang="en-CA"/>
        </a:p>
      </dgm:t>
    </dgm:pt>
    <dgm:pt modelId="{C10262B4-23A5-4D58-9472-A59765AE6F2F}" type="parTrans" cxnId="{0F92765B-EA0F-4696-83A9-366D9790F46B}">
      <dgm:prSet/>
      <dgm:spPr/>
      <dgm:t>
        <a:bodyPr/>
        <a:lstStyle/>
        <a:p>
          <a:endParaRPr lang="en-CA"/>
        </a:p>
      </dgm:t>
    </dgm:pt>
    <dgm:pt modelId="{C7058140-8A51-43E4-B4E0-AA8651E302C3}" type="sibTrans" cxnId="{0F92765B-EA0F-4696-83A9-366D9790F46B}">
      <dgm:prSet/>
      <dgm:spPr/>
      <dgm:t>
        <a:bodyPr/>
        <a:lstStyle/>
        <a:p>
          <a:endParaRPr lang="en-CA"/>
        </a:p>
      </dgm:t>
    </dgm:pt>
    <dgm:pt modelId="{3062BFF9-F794-4D1C-A603-54213C694E2B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40305F09-E2E8-4ED4-94FC-F41BB98FAFEF}" type="sibTrans" cxnId="{D7159AB1-9FEB-4E17-908F-E6476E87C5BE}">
      <dgm:prSet/>
      <dgm:spPr/>
      <dgm:t>
        <a:bodyPr/>
        <a:lstStyle/>
        <a:p>
          <a:endParaRPr lang="en-CA"/>
        </a:p>
      </dgm:t>
    </dgm:pt>
    <dgm:pt modelId="{D8BB44AB-954C-48A6-92F1-8495FEBA76D8}" type="parTrans" cxnId="{D7159AB1-9FEB-4E17-908F-E6476E87C5BE}">
      <dgm:prSet/>
      <dgm:spPr/>
      <dgm:t>
        <a:bodyPr/>
        <a:lstStyle/>
        <a:p>
          <a:endParaRPr lang="en-CA"/>
        </a:p>
      </dgm:t>
    </dgm:pt>
    <dgm:pt modelId="{04A2A8F9-52DB-4F33-B137-6670926BC869}">
      <dgm:prSet phldrT="[Text]"/>
      <dgm:spPr/>
      <dgm:t>
        <a:bodyPr/>
        <a:lstStyle/>
        <a:p>
          <a:r>
            <a:rPr lang="zh-CN" altLang="en-US"/>
            <a:t>家庭</a:t>
          </a:r>
          <a:endParaRPr lang="en-CA"/>
        </a:p>
      </dgm:t>
    </dgm:pt>
    <dgm:pt modelId="{DA5D75F0-098F-4943-BD98-FDA6D23D5B0B}" type="sibTrans" cxnId="{FED4D7E0-5A33-4519-8FB2-201568125242}">
      <dgm:prSet/>
      <dgm:spPr/>
      <dgm:t>
        <a:bodyPr/>
        <a:lstStyle/>
        <a:p>
          <a:endParaRPr lang="en-CA"/>
        </a:p>
      </dgm:t>
    </dgm:pt>
    <dgm:pt modelId="{72DD15BA-C24F-49F1-AE25-EBAE6AB0AD48}" type="parTrans" cxnId="{FED4D7E0-5A33-4519-8FB2-201568125242}">
      <dgm:prSet/>
      <dgm:spPr/>
      <dgm:t>
        <a:bodyPr/>
        <a:lstStyle/>
        <a:p>
          <a:endParaRPr lang="en-CA"/>
        </a:p>
      </dgm:t>
    </dgm:pt>
    <dgm:pt modelId="{43F45EB3-5A5F-41FB-B956-4F0B3137D33D}">
      <dgm:prSet phldrT="[Text]"/>
      <dgm:spPr/>
      <dgm:t>
        <a:bodyPr/>
        <a:lstStyle/>
        <a:p>
          <a:r>
            <a:rPr lang="zh-CN" altLang="en-US"/>
            <a:t>家庭</a:t>
          </a:r>
          <a:endParaRPr lang="en-CA"/>
        </a:p>
      </dgm:t>
    </dgm:pt>
    <dgm:pt modelId="{24FC94A3-5777-4610-A75D-BFF326B88660}" type="parTrans" cxnId="{D0525F35-D597-4B73-99DE-36A30BBB94F4}">
      <dgm:prSet/>
      <dgm:spPr/>
      <dgm:t>
        <a:bodyPr/>
        <a:lstStyle/>
        <a:p>
          <a:endParaRPr lang="en-CA"/>
        </a:p>
      </dgm:t>
    </dgm:pt>
    <dgm:pt modelId="{E4EA7FBD-5BD7-4413-A144-B4B0EA01BAB0}" type="sibTrans" cxnId="{D0525F35-D597-4B73-99DE-36A30BBB94F4}">
      <dgm:prSet/>
      <dgm:spPr/>
      <dgm:t>
        <a:bodyPr/>
        <a:lstStyle/>
        <a:p>
          <a:endParaRPr lang="en-CA"/>
        </a:p>
      </dgm:t>
    </dgm:pt>
    <dgm:pt modelId="{5C4F1A03-EA14-4A4B-AAC2-99C2394AE53F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36AC20B7-4F82-478D-98C4-C72E6EA85895}" type="parTrans" cxnId="{ACB42C26-F6E3-4BC5-B671-965F3B35211D}">
      <dgm:prSet/>
      <dgm:spPr/>
      <dgm:t>
        <a:bodyPr/>
        <a:lstStyle/>
        <a:p>
          <a:endParaRPr lang="en-CA"/>
        </a:p>
      </dgm:t>
    </dgm:pt>
    <dgm:pt modelId="{4CE1C062-D7B8-415C-928A-C8CB5C43CB54}" type="sibTrans" cxnId="{ACB42C26-F6E3-4BC5-B671-965F3B35211D}">
      <dgm:prSet/>
      <dgm:spPr/>
      <dgm:t>
        <a:bodyPr/>
        <a:lstStyle/>
        <a:p>
          <a:endParaRPr lang="en-CA"/>
        </a:p>
      </dgm:t>
    </dgm:pt>
    <dgm:pt modelId="{89652C8A-477E-45A4-AFA6-C5FACB9A3851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FA7C2662-ACCC-4A50-918B-8669E58CF178}" type="parTrans" cxnId="{FDDCAD21-C3C0-4ABC-9F25-B9ACBFFA4950}">
      <dgm:prSet/>
      <dgm:spPr/>
      <dgm:t>
        <a:bodyPr/>
        <a:lstStyle/>
        <a:p>
          <a:endParaRPr lang="en-CA"/>
        </a:p>
      </dgm:t>
    </dgm:pt>
    <dgm:pt modelId="{97431A54-4E69-4AC0-92BA-D5FECDD7B79F}" type="sibTrans" cxnId="{FDDCAD21-C3C0-4ABC-9F25-B9ACBFFA4950}">
      <dgm:prSet/>
      <dgm:spPr/>
      <dgm:t>
        <a:bodyPr/>
        <a:lstStyle/>
        <a:p>
          <a:endParaRPr lang="en-CA"/>
        </a:p>
      </dgm:t>
    </dgm:pt>
    <dgm:pt modelId="{16AEE595-0658-49ED-A10B-6F9956294C76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333763CD-0386-43EC-905D-0B55E32E3F99}" type="parTrans" cxnId="{2955C4E9-FF97-433D-97CD-DC62D1432891}">
      <dgm:prSet/>
      <dgm:spPr/>
      <dgm:t>
        <a:bodyPr/>
        <a:lstStyle/>
        <a:p>
          <a:endParaRPr lang="en-CA"/>
        </a:p>
      </dgm:t>
    </dgm:pt>
    <dgm:pt modelId="{3CF88FF0-CFA8-4823-8FCC-941C2092934D}" type="sibTrans" cxnId="{2955C4E9-FF97-433D-97CD-DC62D1432891}">
      <dgm:prSet/>
      <dgm:spPr/>
      <dgm:t>
        <a:bodyPr/>
        <a:lstStyle/>
        <a:p>
          <a:endParaRPr lang="en-CA"/>
        </a:p>
      </dgm:t>
    </dgm:pt>
    <dgm:pt modelId="{94D4D4C0-D833-4238-AA9F-26CCFB3C122E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A7379D32-593D-4638-B8BA-138C996743B8}" type="parTrans" cxnId="{54FD07D2-8CA8-4160-97CC-3EB0EB4E8F00}">
      <dgm:prSet/>
      <dgm:spPr/>
      <dgm:t>
        <a:bodyPr/>
        <a:lstStyle/>
        <a:p>
          <a:endParaRPr lang="en-CA"/>
        </a:p>
      </dgm:t>
    </dgm:pt>
    <dgm:pt modelId="{8B2323DE-C4E2-4177-8A2D-DB0E1321DA65}" type="sibTrans" cxnId="{54FD07D2-8CA8-4160-97CC-3EB0EB4E8F00}">
      <dgm:prSet/>
      <dgm:spPr/>
      <dgm:t>
        <a:bodyPr/>
        <a:lstStyle/>
        <a:p>
          <a:endParaRPr lang="en-CA"/>
        </a:p>
      </dgm:t>
    </dgm:pt>
    <dgm:pt modelId="{B2197079-4A12-47DD-B12A-BF34E5F3FAE5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37156809-A080-4331-9FAC-9F44A2E396C8}" type="parTrans" cxnId="{687A027E-DA4C-4B23-9DD4-D1031D0C82F1}">
      <dgm:prSet/>
      <dgm:spPr/>
      <dgm:t>
        <a:bodyPr/>
        <a:lstStyle/>
        <a:p>
          <a:endParaRPr lang="en-CA"/>
        </a:p>
      </dgm:t>
    </dgm:pt>
    <dgm:pt modelId="{D083DC0A-3218-437B-B50C-5C1BBE323838}" type="sibTrans" cxnId="{687A027E-DA4C-4B23-9DD4-D1031D0C82F1}">
      <dgm:prSet/>
      <dgm:spPr/>
      <dgm:t>
        <a:bodyPr/>
        <a:lstStyle/>
        <a:p>
          <a:endParaRPr lang="en-CA"/>
        </a:p>
      </dgm:t>
    </dgm:pt>
    <dgm:pt modelId="{C4F8A6D3-1D8D-4700-95AF-DF521503B80F}">
      <dgm:prSet phldrT="[Text]"/>
      <dgm:spPr/>
      <dgm:t>
        <a:bodyPr/>
        <a:lstStyle/>
        <a:p>
          <a:r>
            <a:rPr lang="zh-CN" altLang="en-US"/>
            <a:t>家庭</a:t>
          </a:r>
          <a:endParaRPr lang="en-CA"/>
        </a:p>
      </dgm:t>
    </dgm:pt>
    <dgm:pt modelId="{A8C3A25A-BF2E-4EC7-A789-BDEFB4177762}" type="parTrans" cxnId="{C9A08DDE-26F9-4549-B994-049B4E37218F}">
      <dgm:prSet/>
      <dgm:spPr/>
      <dgm:t>
        <a:bodyPr/>
        <a:lstStyle/>
        <a:p>
          <a:endParaRPr lang="en-CA"/>
        </a:p>
      </dgm:t>
    </dgm:pt>
    <dgm:pt modelId="{44E9E150-4968-4A03-B071-81038E6ABF28}" type="sibTrans" cxnId="{C9A08DDE-26F9-4549-B994-049B4E37218F}">
      <dgm:prSet/>
      <dgm:spPr/>
      <dgm:t>
        <a:bodyPr/>
        <a:lstStyle/>
        <a:p>
          <a:endParaRPr lang="en-CA"/>
        </a:p>
      </dgm:t>
    </dgm:pt>
    <dgm:pt modelId="{4D8FCCEA-5844-42CE-A77B-9C129E51C2F5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A6F4DCBD-9551-4EB6-9566-7892BA5B8235}" type="parTrans" cxnId="{A5ED6132-4CC3-4E51-B12A-360231E8CA1B}">
      <dgm:prSet/>
      <dgm:spPr/>
      <dgm:t>
        <a:bodyPr/>
        <a:lstStyle/>
        <a:p>
          <a:endParaRPr lang="en-CA"/>
        </a:p>
      </dgm:t>
    </dgm:pt>
    <dgm:pt modelId="{011C8521-818F-4B01-AC23-E064C2EF8514}" type="sibTrans" cxnId="{A5ED6132-4CC3-4E51-B12A-360231E8CA1B}">
      <dgm:prSet/>
      <dgm:spPr/>
      <dgm:t>
        <a:bodyPr/>
        <a:lstStyle/>
        <a:p>
          <a:endParaRPr lang="en-CA"/>
        </a:p>
      </dgm:t>
    </dgm:pt>
    <dgm:pt modelId="{B82D50C2-5AEB-45C7-BBC4-0954822D71F6}">
      <dgm:prSet phldrT="[Text]"/>
      <dgm:spPr/>
      <dgm:t>
        <a:bodyPr/>
        <a:lstStyle/>
        <a:p>
          <a:r>
            <a:rPr lang="zh-CN" altLang="en-US"/>
            <a:t>个人</a:t>
          </a:r>
          <a:endParaRPr lang="en-CA"/>
        </a:p>
      </dgm:t>
    </dgm:pt>
    <dgm:pt modelId="{33BD5592-0FF2-41AA-8627-932F9631118B}" type="parTrans" cxnId="{B362CF9C-047B-4B7A-867B-67F23CA1E7A7}">
      <dgm:prSet/>
      <dgm:spPr/>
      <dgm:t>
        <a:bodyPr/>
        <a:lstStyle/>
        <a:p>
          <a:endParaRPr lang="en-CA"/>
        </a:p>
      </dgm:t>
    </dgm:pt>
    <dgm:pt modelId="{8A8726E0-6B8F-43A5-BAB9-D903492B3AC4}" type="sibTrans" cxnId="{B362CF9C-047B-4B7A-867B-67F23CA1E7A7}">
      <dgm:prSet/>
      <dgm:spPr/>
      <dgm:t>
        <a:bodyPr/>
        <a:lstStyle/>
        <a:p>
          <a:endParaRPr lang="en-CA"/>
        </a:p>
      </dgm:t>
    </dgm:pt>
    <dgm:pt modelId="{A68665C0-6C54-4926-9A07-438C72E62DD6}" type="pres">
      <dgm:prSet presAssocID="{94FD7188-1907-4453-AB63-3B893886FD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27EA20EF-0B02-4C3C-9682-62E787D93BC6}" type="pres">
      <dgm:prSet presAssocID="{DF345F39-12FC-445A-A091-C749D8A1CBAF}" presName="hierRoot1" presStyleCnt="0"/>
      <dgm:spPr/>
    </dgm:pt>
    <dgm:pt modelId="{B6D97884-F405-4D4D-B2FE-83EEF31BAA2A}" type="pres">
      <dgm:prSet presAssocID="{DF345F39-12FC-445A-A091-C749D8A1CBAF}" presName="composite" presStyleCnt="0"/>
      <dgm:spPr/>
    </dgm:pt>
    <dgm:pt modelId="{DEB041C0-93AA-46E0-A6F3-8656D1C882DE}" type="pres">
      <dgm:prSet presAssocID="{DF345F39-12FC-445A-A091-C749D8A1CBAF}" presName="background" presStyleLbl="node0" presStyleIdx="0" presStyleCnt="1"/>
      <dgm:spPr/>
    </dgm:pt>
    <dgm:pt modelId="{78DF20A5-112E-4C8C-A3CA-10B39D49F77D}" type="pres">
      <dgm:prSet presAssocID="{DF345F39-12FC-445A-A091-C749D8A1CBA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01C2B88-86EE-4DCE-BE17-556CCB2724EF}" type="pres">
      <dgm:prSet presAssocID="{DF345F39-12FC-445A-A091-C749D8A1CBAF}" presName="hierChild2" presStyleCnt="0"/>
      <dgm:spPr/>
    </dgm:pt>
    <dgm:pt modelId="{6B1C2D59-BAB8-4CE9-8949-E29F453E2695}" type="pres">
      <dgm:prSet presAssocID="{97850C31-2BDD-447C-9D64-A799C0E0B6F3}" presName="Name10" presStyleLbl="parChTrans1D2" presStyleIdx="0" presStyleCnt="2"/>
      <dgm:spPr/>
      <dgm:t>
        <a:bodyPr/>
        <a:lstStyle/>
        <a:p>
          <a:endParaRPr lang="en-CA"/>
        </a:p>
      </dgm:t>
    </dgm:pt>
    <dgm:pt modelId="{A713594F-E055-4F03-BE79-23FBDC717B71}" type="pres">
      <dgm:prSet presAssocID="{B5F3ECD6-E896-41C4-97FD-CEBDC21F627A}" presName="hierRoot2" presStyleCnt="0"/>
      <dgm:spPr/>
    </dgm:pt>
    <dgm:pt modelId="{5EB72F31-64D8-42CA-931C-9986AD1133EF}" type="pres">
      <dgm:prSet presAssocID="{B5F3ECD6-E896-41C4-97FD-CEBDC21F627A}" presName="composite2" presStyleCnt="0"/>
      <dgm:spPr/>
    </dgm:pt>
    <dgm:pt modelId="{913FD6DE-9AD6-4A67-A2E2-1F86052D851B}" type="pres">
      <dgm:prSet presAssocID="{B5F3ECD6-E896-41C4-97FD-CEBDC21F627A}" presName="background2" presStyleLbl="node2" presStyleIdx="0" presStyleCnt="2"/>
      <dgm:spPr/>
    </dgm:pt>
    <dgm:pt modelId="{055F88BA-BF39-4FA2-BE24-DCD49502EEF8}" type="pres">
      <dgm:prSet presAssocID="{B5F3ECD6-E896-41C4-97FD-CEBDC21F627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B0759F6-6CDA-4CE6-A04F-3233B8887C5D}" type="pres">
      <dgm:prSet presAssocID="{B5F3ECD6-E896-41C4-97FD-CEBDC21F627A}" presName="hierChild3" presStyleCnt="0"/>
      <dgm:spPr/>
    </dgm:pt>
    <dgm:pt modelId="{40BEB4FF-DEEE-4C7C-A4CD-92F45F874E9D}" type="pres">
      <dgm:prSet presAssocID="{72DD15BA-C24F-49F1-AE25-EBAE6AB0AD48}" presName="Name17" presStyleLbl="parChTrans1D3" presStyleIdx="0" presStyleCnt="4"/>
      <dgm:spPr/>
      <dgm:t>
        <a:bodyPr/>
        <a:lstStyle/>
        <a:p>
          <a:endParaRPr lang="en-CA"/>
        </a:p>
      </dgm:t>
    </dgm:pt>
    <dgm:pt modelId="{86649801-9771-4A79-8E20-175D93CAE4DD}" type="pres">
      <dgm:prSet presAssocID="{04A2A8F9-52DB-4F33-B137-6670926BC869}" presName="hierRoot3" presStyleCnt="0"/>
      <dgm:spPr/>
    </dgm:pt>
    <dgm:pt modelId="{3F022373-00AA-4C3C-8163-1828AA0A5851}" type="pres">
      <dgm:prSet presAssocID="{04A2A8F9-52DB-4F33-B137-6670926BC869}" presName="composite3" presStyleCnt="0"/>
      <dgm:spPr/>
    </dgm:pt>
    <dgm:pt modelId="{D8849C70-0D61-4CDE-A412-C7DFA77C44C8}" type="pres">
      <dgm:prSet presAssocID="{04A2A8F9-52DB-4F33-B137-6670926BC869}" presName="background3" presStyleLbl="node3" presStyleIdx="0" presStyleCnt="4"/>
      <dgm:spPr/>
    </dgm:pt>
    <dgm:pt modelId="{02BF897B-453B-472A-881F-8A3C0C4EF164}" type="pres">
      <dgm:prSet presAssocID="{04A2A8F9-52DB-4F33-B137-6670926BC86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F0497E5-FF76-4810-95CE-B8208FB96BE8}" type="pres">
      <dgm:prSet presAssocID="{04A2A8F9-52DB-4F33-B137-6670926BC869}" presName="hierChild4" presStyleCnt="0"/>
      <dgm:spPr/>
    </dgm:pt>
    <dgm:pt modelId="{54085E16-FD5E-41C7-BEEE-D5948ADD2566}" type="pres">
      <dgm:prSet presAssocID="{FA7C2662-ACCC-4A50-918B-8669E58CF178}" presName="Name23" presStyleLbl="parChTrans1D4" presStyleIdx="0" presStyleCnt="8"/>
      <dgm:spPr/>
      <dgm:t>
        <a:bodyPr/>
        <a:lstStyle/>
        <a:p>
          <a:endParaRPr lang="en-CA"/>
        </a:p>
      </dgm:t>
    </dgm:pt>
    <dgm:pt modelId="{7222C4F5-E5DA-4491-92FB-20A6018DDB23}" type="pres">
      <dgm:prSet presAssocID="{89652C8A-477E-45A4-AFA6-C5FACB9A3851}" presName="hierRoot4" presStyleCnt="0"/>
      <dgm:spPr/>
    </dgm:pt>
    <dgm:pt modelId="{4B8A4251-5D91-4EDA-B48A-E40B68731762}" type="pres">
      <dgm:prSet presAssocID="{89652C8A-477E-45A4-AFA6-C5FACB9A3851}" presName="composite4" presStyleCnt="0"/>
      <dgm:spPr/>
    </dgm:pt>
    <dgm:pt modelId="{B171D622-5BA2-42B3-9CD3-ED1B9510DAB3}" type="pres">
      <dgm:prSet presAssocID="{89652C8A-477E-45A4-AFA6-C5FACB9A3851}" presName="background4" presStyleLbl="node4" presStyleIdx="0" presStyleCnt="8"/>
      <dgm:spPr/>
    </dgm:pt>
    <dgm:pt modelId="{88CF3B97-06C5-4004-B0BA-1E732076F47B}" type="pres">
      <dgm:prSet presAssocID="{89652C8A-477E-45A4-AFA6-C5FACB9A3851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385D807-963F-49EC-BBC1-E40F75F90DC2}" type="pres">
      <dgm:prSet presAssocID="{89652C8A-477E-45A4-AFA6-C5FACB9A3851}" presName="hierChild5" presStyleCnt="0"/>
      <dgm:spPr/>
    </dgm:pt>
    <dgm:pt modelId="{229DBBBB-39CA-4B0F-8292-43851139F49A}" type="pres">
      <dgm:prSet presAssocID="{333763CD-0386-43EC-905D-0B55E32E3F99}" presName="Name23" presStyleLbl="parChTrans1D4" presStyleIdx="1" presStyleCnt="8"/>
      <dgm:spPr/>
      <dgm:t>
        <a:bodyPr/>
        <a:lstStyle/>
        <a:p>
          <a:endParaRPr lang="en-CA"/>
        </a:p>
      </dgm:t>
    </dgm:pt>
    <dgm:pt modelId="{AB679998-742E-4511-BF0A-3E64BA823351}" type="pres">
      <dgm:prSet presAssocID="{16AEE595-0658-49ED-A10B-6F9956294C76}" presName="hierRoot4" presStyleCnt="0"/>
      <dgm:spPr/>
    </dgm:pt>
    <dgm:pt modelId="{8D3F8A4D-2656-4F29-9F08-BFEBEA6DB786}" type="pres">
      <dgm:prSet presAssocID="{16AEE595-0658-49ED-A10B-6F9956294C76}" presName="composite4" presStyleCnt="0"/>
      <dgm:spPr/>
    </dgm:pt>
    <dgm:pt modelId="{A9C9DBC4-0845-42FB-B95A-4EF8AE5B91A4}" type="pres">
      <dgm:prSet presAssocID="{16AEE595-0658-49ED-A10B-6F9956294C76}" presName="background4" presStyleLbl="node4" presStyleIdx="1" presStyleCnt="8"/>
      <dgm:spPr/>
    </dgm:pt>
    <dgm:pt modelId="{E7235519-3946-4D8A-B047-FBA36375749C}" type="pres">
      <dgm:prSet presAssocID="{16AEE595-0658-49ED-A10B-6F9956294C76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4555E77-7819-4945-89D0-5BD2BA84C29B}" type="pres">
      <dgm:prSet presAssocID="{16AEE595-0658-49ED-A10B-6F9956294C76}" presName="hierChild5" presStyleCnt="0"/>
      <dgm:spPr/>
    </dgm:pt>
    <dgm:pt modelId="{6C4CDEAF-4549-45A0-9159-5531EBF10E00}" type="pres">
      <dgm:prSet presAssocID="{24FC94A3-5777-4610-A75D-BFF326B88660}" presName="Name17" presStyleLbl="parChTrans1D3" presStyleIdx="1" presStyleCnt="4"/>
      <dgm:spPr/>
      <dgm:t>
        <a:bodyPr/>
        <a:lstStyle/>
        <a:p>
          <a:endParaRPr lang="en-CA"/>
        </a:p>
      </dgm:t>
    </dgm:pt>
    <dgm:pt modelId="{A124D0B2-B0B6-4AAF-B67C-3E53FF7F6D1D}" type="pres">
      <dgm:prSet presAssocID="{43F45EB3-5A5F-41FB-B956-4F0B3137D33D}" presName="hierRoot3" presStyleCnt="0"/>
      <dgm:spPr/>
    </dgm:pt>
    <dgm:pt modelId="{C1E30849-EB74-4ABF-AA01-959DF5BB88B0}" type="pres">
      <dgm:prSet presAssocID="{43F45EB3-5A5F-41FB-B956-4F0B3137D33D}" presName="composite3" presStyleCnt="0"/>
      <dgm:spPr/>
    </dgm:pt>
    <dgm:pt modelId="{712A5F2A-ED0D-4B95-8DA0-7250C70B696A}" type="pres">
      <dgm:prSet presAssocID="{43F45EB3-5A5F-41FB-B956-4F0B3137D33D}" presName="background3" presStyleLbl="node3" presStyleIdx="1" presStyleCnt="4"/>
      <dgm:spPr/>
    </dgm:pt>
    <dgm:pt modelId="{F4004B79-54CA-45A2-9A37-C6B154C374AB}" type="pres">
      <dgm:prSet presAssocID="{43F45EB3-5A5F-41FB-B956-4F0B3137D33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7A77881-B13F-4021-B45F-2338E0346443}" type="pres">
      <dgm:prSet presAssocID="{43F45EB3-5A5F-41FB-B956-4F0B3137D33D}" presName="hierChild4" presStyleCnt="0"/>
      <dgm:spPr/>
    </dgm:pt>
    <dgm:pt modelId="{27F726CE-1BF9-44E4-9A10-C5C056FB5EC7}" type="pres">
      <dgm:prSet presAssocID="{D8BB44AB-954C-48A6-92F1-8495FEBA76D8}" presName="Name23" presStyleLbl="parChTrans1D4" presStyleIdx="2" presStyleCnt="8"/>
      <dgm:spPr/>
      <dgm:t>
        <a:bodyPr/>
        <a:lstStyle/>
        <a:p>
          <a:endParaRPr lang="en-CA"/>
        </a:p>
      </dgm:t>
    </dgm:pt>
    <dgm:pt modelId="{4B8B9DDE-CFAF-448A-88F9-5ECCD0A28CBB}" type="pres">
      <dgm:prSet presAssocID="{3062BFF9-F794-4D1C-A603-54213C694E2B}" presName="hierRoot4" presStyleCnt="0"/>
      <dgm:spPr/>
    </dgm:pt>
    <dgm:pt modelId="{0697DAA6-57E4-4C41-8C07-0843FF4666DB}" type="pres">
      <dgm:prSet presAssocID="{3062BFF9-F794-4D1C-A603-54213C694E2B}" presName="composite4" presStyleCnt="0"/>
      <dgm:spPr/>
    </dgm:pt>
    <dgm:pt modelId="{A2660CFC-C538-4784-9C2A-B44A9A26559E}" type="pres">
      <dgm:prSet presAssocID="{3062BFF9-F794-4D1C-A603-54213C694E2B}" presName="background4" presStyleLbl="node4" presStyleIdx="2" presStyleCnt="8"/>
      <dgm:spPr/>
    </dgm:pt>
    <dgm:pt modelId="{820E0A15-629E-48C1-A512-9F5B5399E836}" type="pres">
      <dgm:prSet presAssocID="{3062BFF9-F794-4D1C-A603-54213C694E2B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92307A3-92D3-4665-8EA5-B10C23E7391F}" type="pres">
      <dgm:prSet presAssocID="{3062BFF9-F794-4D1C-A603-54213C694E2B}" presName="hierChild5" presStyleCnt="0"/>
      <dgm:spPr/>
    </dgm:pt>
    <dgm:pt modelId="{0E864E17-23F1-4E5C-BB0B-FFA1EE468CA7}" type="pres">
      <dgm:prSet presAssocID="{36AC20B7-4F82-478D-98C4-C72E6EA85895}" presName="Name23" presStyleLbl="parChTrans1D4" presStyleIdx="3" presStyleCnt="8"/>
      <dgm:spPr/>
      <dgm:t>
        <a:bodyPr/>
        <a:lstStyle/>
        <a:p>
          <a:endParaRPr lang="en-CA"/>
        </a:p>
      </dgm:t>
    </dgm:pt>
    <dgm:pt modelId="{5426A4CF-1FEE-4663-9F12-DB1029D1E36F}" type="pres">
      <dgm:prSet presAssocID="{5C4F1A03-EA14-4A4B-AAC2-99C2394AE53F}" presName="hierRoot4" presStyleCnt="0"/>
      <dgm:spPr/>
    </dgm:pt>
    <dgm:pt modelId="{60E5F7E9-A069-4116-9296-A4138C56BF23}" type="pres">
      <dgm:prSet presAssocID="{5C4F1A03-EA14-4A4B-AAC2-99C2394AE53F}" presName="composite4" presStyleCnt="0"/>
      <dgm:spPr/>
    </dgm:pt>
    <dgm:pt modelId="{4FB53B08-6411-45B7-A406-EA37BC461BA1}" type="pres">
      <dgm:prSet presAssocID="{5C4F1A03-EA14-4A4B-AAC2-99C2394AE53F}" presName="background4" presStyleLbl="node4" presStyleIdx="3" presStyleCnt="8"/>
      <dgm:spPr/>
    </dgm:pt>
    <dgm:pt modelId="{1BFCDF10-F588-43C1-8066-A55B340E4722}" type="pres">
      <dgm:prSet presAssocID="{5C4F1A03-EA14-4A4B-AAC2-99C2394AE53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3E4CB8B-49C8-4896-9091-10B8D804849E}" type="pres">
      <dgm:prSet presAssocID="{5C4F1A03-EA14-4A4B-AAC2-99C2394AE53F}" presName="hierChild5" presStyleCnt="0"/>
      <dgm:spPr/>
    </dgm:pt>
    <dgm:pt modelId="{169B029D-9FD5-41EF-AF07-719E376A4734}" type="pres">
      <dgm:prSet presAssocID="{3AA73E7F-06A4-4063-96B2-937B6379F91C}" presName="Name10" presStyleLbl="parChTrans1D2" presStyleIdx="1" presStyleCnt="2"/>
      <dgm:spPr/>
      <dgm:t>
        <a:bodyPr/>
        <a:lstStyle/>
        <a:p>
          <a:endParaRPr lang="en-CA"/>
        </a:p>
      </dgm:t>
    </dgm:pt>
    <dgm:pt modelId="{08BC27A7-8891-4E17-A630-0B3510FF7BDE}" type="pres">
      <dgm:prSet presAssocID="{96DA45FD-FFF5-4874-A2CE-C76564C1AD60}" presName="hierRoot2" presStyleCnt="0"/>
      <dgm:spPr/>
    </dgm:pt>
    <dgm:pt modelId="{C8F945A9-F0D8-4C65-9412-8DEEAB8FAE4D}" type="pres">
      <dgm:prSet presAssocID="{96DA45FD-FFF5-4874-A2CE-C76564C1AD60}" presName="composite2" presStyleCnt="0"/>
      <dgm:spPr/>
    </dgm:pt>
    <dgm:pt modelId="{422EEFEF-BF50-4C85-93C4-6942F0A184D6}" type="pres">
      <dgm:prSet presAssocID="{96DA45FD-FFF5-4874-A2CE-C76564C1AD60}" presName="background2" presStyleLbl="node2" presStyleIdx="1" presStyleCnt="2"/>
      <dgm:spPr/>
    </dgm:pt>
    <dgm:pt modelId="{541EF197-D395-4A71-B221-0BE6DAD5A372}" type="pres">
      <dgm:prSet presAssocID="{96DA45FD-FFF5-4874-A2CE-C76564C1AD6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42A9613-F1B7-4ACB-887E-6802B92DAF65}" type="pres">
      <dgm:prSet presAssocID="{96DA45FD-FFF5-4874-A2CE-C76564C1AD60}" presName="hierChild3" presStyleCnt="0"/>
      <dgm:spPr/>
    </dgm:pt>
    <dgm:pt modelId="{9519CBB9-FBFA-4E9F-BD27-8246FB2B6D3D}" type="pres">
      <dgm:prSet presAssocID="{C10262B4-23A5-4D58-9472-A59765AE6F2F}" presName="Name17" presStyleLbl="parChTrans1D3" presStyleIdx="2" presStyleCnt="4"/>
      <dgm:spPr/>
      <dgm:t>
        <a:bodyPr/>
        <a:lstStyle/>
        <a:p>
          <a:endParaRPr lang="en-CA"/>
        </a:p>
      </dgm:t>
    </dgm:pt>
    <dgm:pt modelId="{0BAD85CE-8927-403B-AE10-63D6E0576875}" type="pres">
      <dgm:prSet presAssocID="{CA46473C-8CA0-48C0-940E-1185B1DBC2F9}" presName="hierRoot3" presStyleCnt="0"/>
      <dgm:spPr/>
    </dgm:pt>
    <dgm:pt modelId="{5DA455FE-DEAD-4808-9A30-309FF0CE587E}" type="pres">
      <dgm:prSet presAssocID="{CA46473C-8CA0-48C0-940E-1185B1DBC2F9}" presName="composite3" presStyleCnt="0"/>
      <dgm:spPr/>
    </dgm:pt>
    <dgm:pt modelId="{FBCA14E2-03E5-4168-9F07-C649F7AC3086}" type="pres">
      <dgm:prSet presAssocID="{CA46473C-8CA0-48C0-940E-1185B1DBC2F9}" presName="background3" presStyleLbl="node3" presStyleIdx="2" presStyleCnt="4"/>
      <dgm:spPr/>
    </dgm:pt>
    <dgm:pt modelId="{8E652474-CCEE-4BBE-A158-CC75AE191DF6}" type="pres">
      <dgm:prSet presAssocID="{CA46473C-8CA0-48C0-940E-1185B1DBC2F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678568A-4206-47C8-89CE-CEB018B88388}" type="pres">
      <dgm:prSet presAssocID="{CA46473C-8CA0-48C0-940E-1185B1DBC2F9}" presName="hierChild4" presStyleCnt="0"/>
      <dgm:spPr/>
    </dgm:pt>
    <dgm:pt modelId="{E63DDA23-E349-4925-A10C-0B45EF7C3589}" type="pres">
      <dgm:prSet presAssocID="{A7379D32-593D-4638-B8BA-138C996743B8}" presName="Name23" presStyleLbl="parChTrans1D4" presStyleIdx="4" presStyleCnt="8"/>
      <dgm:spPr/>
      <dgm:t>
        <a:bodyPr/>
        <a:lstStyle/>
        <a:p>
          <a:endParaRPr lang="en-CA"/>
        </a:p>
      </dgm:t>
    </dgm:pt>
    <dgm:pt modelId="{42EAE9E1-AD62-40C9-9DA1-91AD0DB0C35E}" type="pres">
      <dgm:prSet presAssocID="{94D4D4C0-D833-4238-AA9F-26CCFB3C122E}" presName="hierRoot4" presStyleCnt="0"/>
      <dgm:spPr/>
    </dgm:pt>
    <dgm:pt modelId="{E9912AF9-48B8-4949-AF17-E0441238BB7F}" type="pres">
      <dgm:prSet presAssocID="{94D4D4C0-D833-4238-AA9F-26CCFB3C122E}" presName="composite4" presStyleCnt="0"/>
      <dgm:spPr/>
    </dgm:pt>
    <dgm:pt modelId="{6A24CD99-A59E-4409-AB71-34EAAB12C51F}" type="pres">
      <dgm:prSet presAssocID="{94D4D4C0-D833-4238-AA9F-26CCFB3C122E}" presName="background4" presStyleLbl="node4" presStyleIdx="4" presStyleCnt="8"/>
      <dgm:spPr/>
    </dgm:pt>
    <dgm:pt modelId="{4378FFA6-70F5-41A6-8FD3-934CDEE89BBD}" type="pres">
      <dgm:prSet presAssocID="{94D4D4C0-D833-4238-AA9F-26CCFB3C122E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0894403-C2A7-4355-BAA4-5CC98DC0B58A}" type="pres">
      <dgm:prSet presAssocID="{94D4D4C0-D833-4238-AA9F-26CCFB3C122E}" presName="hierChild5" presStyleCnt="0"/>
      <dgm:spPr/>
    </dgm:pt>
    <dgm:pt modelId="{328EAA1B-BDE1-426E-8D87-6E8B5343546B}" type="pres">
      <dgm:prSet presAssocID="{37156809-A080-4331-9FAC-9F44A2E396C8}" presName="Name23" presStyleLbl="parChTrans1D4" presStyleIdx="5" presStyleCnt="8"/>
      <dgm:spPr/>
      <dgm:t>
        <a:bodyPr/>
        <a:lstStyle/>
        <a:p>
          <a:endParaRPr lang="en-CA"/>
        </a:p>
      </dgm:t>
    </dgm:pt>
    <dgm:pt modelId="{BB7B5B88-ADAC-4E42-AE67-77F8EC45E7DA}" type="pres">
      <dgm:prSet presAssocID="{B2197079-4A12-47DD-B12A-BF34E5F3FAE5}" presName="hierRoot4" presStyleCnt="0"/>
      <dgm:spPr/>
    </dgm:pt>
    <dgm:pt modelId="{EDC0689E-3B1F-43CD-851E-0C1D88004991}" type="pres">
      <dgm:prSet presAssocID="{B2197079-4A12-47DD-B12A-BF34E5F3FAE5}" presName="composite4" presStyleCnt="0"/>
      <dgm:spPr/>
    </dgm:pt>
    <dgm:pt modelId="{7B2780FA-BA1B-4D68-B330-1B3985366E96}" type="pres">
      <dgm:prSet presAssocID="{B2197079-4A12-47DD-B12A-BF34E5F3FAE5}" presName="background4" presStyleLbl="node4" presStyleIdx="5" presStyleCnt="8"/>
      <dgm:spPr/>
    </dgm:pt>
    <dgm:pt modelId="{EFE72B3F-E7DE-49F1-BEA6-33E84FAD03E7}" type="pres">
      <dgm:prSet presAssocID="{B2197079-4A12-47DD-B12A-BF34E5F3FAE5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6852D33-B78B-4958-8A3C-6C8591AA7382}" type="pres">
      <dgm:prSet presAssocID="{B2197079-4A12-47DD-B12A-BF34E5F3FAE5}" presName="hierChild5" presStyleCnt="0"/>
      <dgm:spPr/>
    </dgm:pt>
    <dgm:pt modelId="{19CC86C5-8845-4925-8311-D83621985C40}" type="pres">
      <dgm:prSet presAssocID="{A8C3A25A-BF2E-4EC7-A789-BDEFB4177762}" presName="Name17" presStyleLbl="parChTrans1D3" presStyleIdx="3" presStyleCnt="4"/>
      <dgm:spPr/>
      <dgm:t>
        <a:bodyPr/>
        <a:lstStyle/>
        <a:p>
          <a:endParaRPr lang="en-CA"/>
        </a:p>
      </dgm:t>
    </dgm:pt>
    <dgm:pt modelId="{713318D8-F53E-422F-BF10-0A04C101402E}" type="pres">
      <dgm:prSet presAssocID="{C4F8A6D3-1D8D-4700-95AF-DF521503B80F}" presName="hierRoot3" presStyleCnt="0"/>
      <dgm:spPr/>
    </dgm:pt>
    <dgm:pt modelId="{21E9C1D9-D9C4-4BFD-B58C-8B7CE2EAD8E7}" type="pres">
      <dgm:prSet presAssocID="{C4F8A6D3-1D8D-4700-95AF-DF521503B80F}" presName="composite3" presStyleCnt="0"/>
      <dgm:spPr/>
    </dgm:pt>
    <dgm:pt modelId="{1387AE7A-56FB-4643-A24C-6C765993EF34}" type="pres">
      <dgm:prSet presAssocID="{C4F8A6D3-1D8D-4700-95AF-DF521503B80F}" presName="background3" presStyleLbl="node3" presStyleIdx="3" presStyleCnt="4"/>
      <dgm:spPr/>
    </dgm:pt>
    <dgm:pt modelId="{A92FDBF5-6783-4ED0-8D9E-A4415EA57E65}" type="pres">
      <dgm:prSet presAssocID="{C4F8A6D3-1D8D-4700-95AF-DF521503B80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278A11E-04BE-46FA-97B8-BCF3F57D3575}" type="pres">
      <dgm:prSet presAssocID="{C4F8A6D3-1D8D-4700-95AF-DF521503B80F}" presName="hierChild4" presStyleCnt="0"/>
      <dgm:spPr/>
    </dgm:pt>
    <dgm:pt modelId="{6CC3BF37-F1D5-403F-A514-C1E0958163A7}" type="pres">
      <dgm:prSet presAssocID="{A6F4DCBD-9551-4EB6-9566-7892BA5B8235}" presName="Name23" presStyleLbl="parChTrans1D4" presStyleIdx="6" presStyleCnt="8"/>
      <dgm:spPr/>
      <dgm:t>
        <a:bodyPr/>
        <a:lstStyle/>
        <a:p>
          <a:endParaRPr lang="en-CA"/>
        </a:p>
      </dgm:t>
    </dgm:pt>
    <dgm:pt modelId="{7A5A7936-D9D2-41C7-A3D7-55B6A9D9301B}" type="pres">
      <dgm:prSet presAssocID="{4D8FCCEA-5844-42CE-A77B-9C129E51C2F5}" presName="hierRoot4" presStyleCnt="0"/>
      <dgm:spPr/>
    </dgm:pt>
    <dgm:pt modelId="{A50D7C39-9760-4B83-B524-B62C43EBAAEF}" type="pres">
      <dgm:prSet presAssocID="{4D8FCCEA-5844-42CE-A77B-9C129E51C2F5}" presName="composite4" presStyleCnt="0"/>
      <dgm:spPr/>
    </dgm:pt>
    <dgm:pt modelId="{2FCD553B-1CF5-43BC-BF82-A168807E231F}" type="pres">
      <dgm:prSet presAssocID="{4D8FCCEA-5844-42CE-A77B-9C129E51C2F5}" presName="background4" presStyleLbl="node4" presStyleIdx="6" presStyleCnt="8"/>
      <dgm:spPr/>
    </dgm:pt>
    <dgm:pt modelId="{AE86EAD4-5E1A-478A-99C1-3AE1B8775ECB}" type="pres">
      <dgm:prSet presAssocID="{4D8FCCEA-5844-42CE-A77B-9C129E51C2F5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3A3061D-48C6-4146-B31B-73087BAA3E4C}" type="pres">
      <dgm:prSet presAssocID="{4D8FCCEA-5844-42CE-A77B-9C129E51C2F5}" presName="hierChild5" presStyleCnt="0"/>
      <dgm:spPr/>
    </dgm:pt>
    <dgm:pt modelId="{C26DE443-CB93-4085-A824-1444D9786A2B}" type="pres">
      <dgm:prSet presAssocID="{33BD5592-0FF2-41AA-8627-932F9631118B}" presName="Name23" presStyleLbl="parChTrans1D4" presStyleIdx="7" presStyleCnt="8"/>
      <dgm:spPr/>
      <dgm:t>
        <a:bodyPr/>
        <a:lstStyle/>
        <a:p>
          <a:endParaRPr lang="en-CA"/>
        </a:p>
      </dgm:t>
    </dgm:pt>
    <dgm:pt modelId="{485A58B8-33AA-429B-BEF8-D38A2D7576ED}" type="pres">
      <dgm:prSet presAssocID="{B82D50C2-5AEB-45C7-BBC4-0954822D71F6}" presName="hierRoot4" presStyleCnt="0"/>
      <dgm:spPr/>
    </dgm:pt>
    <dgm:pt modelId="{61D3719E-6C7F-441D-965B-1AD6004E7CE1}" type="pres">
      <dgm:prSet presAssocID="{B82D50C2-5AEB-45C7-BBC4-0954822D71F6}" presName="composite4" presStyleCnt="0"/>
      <dgm:spPr/>
    </dgm:pt>
    <dgm:pt modelId="{DA1CE503-A755-454A-BA43-C025B869374A}" type="pres">
      <dgm:prSet presAssocID="{B82D50C2-5AEB-45C7-BBC4-0954822D71F6}" presName="background4" presStyleLbl="node4" presStyleIdx="7" presStyleCnt="8"/>
      <dgm:spPr/>
    </dgm:pt>
    <dgm:pt modelId="{8B950230-4DD7-4115-ADBD-61D18A50B941}" type="pres">
      <dgm:prSet presAssocID="{B82D50C2-5AEB-45C7-BBC4-0954822D71F6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2E58671-183F-4303-A180-C84525243CA4}" type="pres">
      <dgm:prSet presAssocID="{B82D50C2-5AEB-45C7-BBC4-0954822D71F6}" presName="hierChild5" presStyleCnt="0"/>
      <dgm:spPr/>
    </dgm:pt>
  </dgm:ptLst>
  <dgm:cxnLst>
    <dgm:cxn modelId="{FED4D7E0-5A33-4519-8FB2-201568125242}" srcId="{B5F3ECD6-E896-41C4-97FD-CEBDC21F627A}" destId="{04A2A8F9-52DB-4F33-B137-6670926BC869}" srcOrd="0" destOrd="0" parTransId="{72DD15BA-C24F-49F1-AE25-EBAE6AB0AD48}" sibTransId="{DA5D75F0-098F-4943-BD98-FDA6D23D5B0B}"/>
    <dgm:cxn modelId="{1B2349C0-3405-4FE3-8292-5F42297A27B2}" type="presOf" srcId="{A6F4DCBD-9551-4EB6-9566-7892BA5B8235}" destId="{6CC3BF37-F1D5-403F-A514-C1E0958163A7}" srcOrd="0" destOrd="0" presId="urn:microsoft.com/office/officeart/2005/8/layout/hierarchy1"/>
    <dgm:cxn modelId="{928195FE-BC1A-455E-AE36-21D654762576}" type="presOf" srcId="{96DA45FD-FFF5-4874-A2CE-C76564C1AD60}" destId="{541EF197-D395-4A71-B221-0BE6DAD5A372}" srcOrd="0" destOrd="0" presId="urn:microsoft.com/office/officeart/2005/8/layout/hierarchy1"/>
    <dgm:cxn modelId="{90BF5FB9-F234-4FA0-B365-5F0CB01D0CC2}" type="presOf" srcId="{C10262B4-23A5-4D58-9472-A59765AE6F2F}" destId="{9519CBB9-FBFA-4E9F-BD27-8246FB2B6D3D}" srcOrd="0" destOrd="0" presId="urn:microsoft.com/office/officeart/2005/8/layout/hierarchy1"/>
    <dgm:cxn modelId="{4BF6D95F-4B47-4C5A-845D-11F353F7A264}" type="presOf" srcId="{3AA73E7F-06A4-4063-96B2-937B6379F91C}" destId="{169B029D-9FD5-41EF-AF07-719E376A4734}" srcOrd="0" destOrd="0" presId="urn:microsoft.com/office/officeart/2005/8/layout/hierarchy1"/>
    <dgm:cxn modelId="{38697125-76BB-453F-8B15-0418AA86A563}" type="presOf" srcId="{04A2A8F9-52DB-4F33-B137-6670926BC869}" destId="{02BF897B-453B-472A-881F-8A3C0C4EF164}" srcOrd="0" destOrd="0" presId="urn:microsoft.com/office/officeart/2005/8/layout/hierarchy1"/>
    <dgm:cxn modelId="{4A5DAC3E-9CA0-4BB5-BBF0-138728FD63BD}" type="presOf" srcId="{97850C31-2BDD-447C-9D64-A799C0E0B6F3}" destId="{6B1C2D59-BAB8-4CE9-8949-E29F453E2695}" srcOrd="0" destOrd="0" presId="urn:microsoft.com/office/officeart/2005/8/layout/hierarchy1"/>
    <dgm:cxn modelId="{F3B7B880-708B-4C74-86D9-1DDE1EDC7888}" type="presOf" srcId="{36AC20B7-4F82-478D-98C4-C72E6EA85895}" destId="{0E864E17-23F1-4E5C-BB0B-FFA1EE468CA7}" srcOrd="0" destOrd="0" presId="urn:microsoft.com/office/officeart/2005/8/layout/hierarchy1"/>
    <dgm:cxn modelId="{37C44F17-7CE4-4FFD-A32B-D18720EC347D}" type="presOf" srcId="{B2197079-4A12-47DD-B12A-BF34E5F3FAE5}" destId="{EFE72B3F-E7DE-49F1-BEA6-33E84FAD03E7}" srcOrd="0" destOrd="0" presId="urn:microsoft.com/office/officeart/2005/8/layout/hierarchy1"/>
    <dgm:cxn modelId="{C9A08DDE-26F9-4549-B994-049B4E37218F}" srcId="{96DA45FD-FFF5-4874-A2CE-C76564C1AD60}" destId="{C4F8A6D3-1D8D-4700-95AF-DF521503B80F}" srcOrd="1" destOrd="0" parTransId="{A8C3A25A-BF2E-4EC7-A789-BDEFB4177762}" sibTransId="{44E9E150-4968-4A03-B071-81038E6ABF28}"/>
    <dgm:cxn modelId="{F91EED6B-012B-476B-B8FD-CAC168AA3977}" type="presOf" srcId="{33BD5592-0FF2-41AA-8627-932F9631118B}" destId="{C26DE443-CB93-4085-A824-1444D9786A2B}" srcOrd="0" destOrd="0" presId="urn:microsoft.com/office/officeart/2005/8/layout/hierarchy1"/>
    <dgm:cxn modelId="{B362CF9C-047B-4B7A-867B-67F23CA1E7A7}" srcId="{C4F8A6D3-1D8D-4700-95AF-DF521503B80F}" destId="{B82D50C2-5AEB-45C7-BBC4-0954822D71F6}" srcOrd="1" destOrd="0" parTransId="{33BD5592-0FF2-41AA-8627-932F9631118B}" sibTransId="{8A8726E0-6B8F-43A5-BAB9-D903492B3AC4}"/>
    <dgm:cxn modelId="{3FCB1370-265E-4090-8076-511ED5D175C7}" type="presOf" srcId="{37156809-A080-4331-9FAC-9F44A2E396C8}" destId="{328EAA1B-BDE1-426E-8D87-6E8B5343546B}" srcOrd="0" destOrd="0" presId="urn:microsoft.com/office/officeart/2005/8/layout/hierarchy1"/>
    <dgm:cxn modelId="{FDDCAD21-C3C0-4ABC-9F25-B9ACBFFA4950}" srcId="{04A2A8F9-52DB-4F33-B137-6670926BC869}" destId="{89652C8A-477E-45A4-AFA6-C5FACB9A3851}" srcOrd="0" destOrd="0" parTransId="{FA7C2662-ACCC-4A50-918B-8669E58CF178}" sibTransId="{97431A54-4E69-4AC0-92BA-D5FECDD7B79F}"/>
    <dgm:cxn modelId="{42FBCDFA-8ADB-4FBA-A4CA-04D4F0E609D8}" type="presOf" srcId="{333763CD-0386-43EC-905D-0B55E32E3F99}" destId="{229DBBBB-39CA-4B0F-8292-43851139F49A}" srcOrd="0" destOrd="0" presId="urn:microsoft.com/office/officeart/2005/8/layout/hierarchy1"/>
    <dgm:cxn modelId="{7C38B65B-D057-4A47-B1A0-17B515B319D8}" type="presOf" srcId="{A7379D32-593D-4638-B8BA-138C996743B8}" destId="{E63DDA23-E349-4925-A10C-0B45EF7C3589}" srcOrd="0" destOrd="0" presId="urn:microsoft.com/office/officeart/2005/8/layout/hierarchy1"/>
    <dgm:cxn modelId="{3143729E-9487-45C1-94D1-FCC86C4D5682}" type="presOf" srcId="{D8BB44AB-954C-48A6-92F1-8495FEBA76D8}" destId="{27F726CE-1BF9-44E4-9A10-C5C056FB5EC7}" srcOrd="0" destOrd="0" presId="urn:microsoft.com/office/officeart/2005/8/layout/hierarchy1"/>
    <dgm:cxn modelId="{E6504BC4-8440-495A-84F2-ABC0CEA4E8B8}" type="presOf" srcId="{C4F8A6D3-1D8D-4700-95AF-DF521503B80F}" destId="{A92FDBF5-6783-4ED0-8D9E-A4415EA57E65}" srcOrd="0" destOrd="0" presId="urn:microsoft.com/office/officeart/2005/8/layout/hierarchy1"/>
    <dgm:cxn modelId="{A5ED6132-4CC3-4E51-B12A-360231E8CA1B}" srcId="{C4F8A6D3-1D8D-4700-95AF-DF521503B80F}" destId="{4D8FCCEA-5844-42CE-A77B-9C129E51C2F5}" srcOrd="0" destOrd="0" parTransId="{A6F4DCBD-9551-4EB6-9566-7892BA5B8235}" sibTransId="{011C8521-818F-4B01-AC23-E064C2EF8514}"/>
    <dgm:cxn modelId="{D89035BE-2EFF-49CA-B218-EBE3507D35E2}" type="presOf" srcId="{B5F3ECD6-E896-41C4-97FD-CEBDC21F627A}" destId="{055F88BA-BF39-4FA2-BE24-DCD49502EEF8}" srcOrd="0" destOrd="0" presId="urn:microsoft.com/office/officeart/2005/8/layout/hierarchy1"/>
    <dgm:cxn modelId="{05D8933B-B91B-4687-8E44-74B7BD3A1C80}" type="presOf" srcId="{24FC94A3-5777-4610-A75D-BFF326B88660}" destId="{6C4CDEAF-4549-45A0-9159-5531EBF10E00}" srcOrd="0" destOrd="0" presId="urn:microsoft.com/office/officeart/2005/8/layout/hierarchy1"/>
    <dgm:cxn modelId="{54FD07D2-8CA8-4160-97CC-3EB0EB4E8F00}" srcId="{CA46473C-8CA0-48C0-940E-1185B1DBC2F9}" destId="{94D4D4C0-D833-4238-AA9F-26CCFB3C122E}" srcOrd="0" destOrd="0" parTransId="{A7379D32-593D-4638-B8BA-138C996743B8}" sibTransId="{8B2323DE-C4E2-4177-8A2D-DB0E1321DA65}"/>
    <dgm:cxn modelId="{ACB42C26-F6E3-4BC5-B671-965F3B35211D}" srcId="{43F45EB3-5A5F-41FB-B956-4F0B3137D33D}" destId="{5C4F1A03-EA14-4A4B-AAC2-99C2394AE53F}" srcOrd="1" destOrd="0" parTransId="{36AC20B7-4F82-478D-98C4-C72E6EA85895}" sibTransId="{4CE1C062-D7B8-415C-928A-C8CB5C43CB54}"/>
    <dgm:cxn modelId="{0F92765B-EA0F-4696-83A9-366D9790F46B}" srcId="{96DA45FD-FFF5-4874-A2CE-C76564C1AD60}" destId="{CA46473C-8CA0-48C0-940E-1185B1DBC2F9}" srcOrd="0" destOrd="0" parTransId="{C10262B4-23A5-4D58-9472-A59765AE6F2F}" sibTransId="{C7058140-8A51-43E4-B4E0-AA8651E302C3}"/>
    <dgm:cxn modelId="{687A027E-DA4C-4B23-9DD4-D1031D0C82F1}" srcId="{CA46473C-8CA0-48C0-940E-1185B1DBC2F9}" destId="{B2197079-4A12-47DD-B12A-BF34E5F3FAE5}" srcOrd="1" destOrd="0" parTransId="{37156809-A080-4331-9FAC-9F44A2E396C8}" sibTransId="{D083DC0A-3218-437B-B50C-5C1BBE323838}"/>
    <dgm:cxn modelId="{DAB025BD-0530-4F2D-933C-5A22FF4B101F}" srcId="{94FD7188-1907-4453-AB63-3B893886FDC3}" destId="{DF345F39-12FC-445A-A091-C749D8A1CBAF}" srcOrd="0" destOrd="0" parTransId="{1F0D8310-C768-40A2-9F60-B515F2064C77}" sibTransId="{876AED13-CE2B-4E92-8276-C711FB9E1925}"/>
    <dgm:cxn modelId="{EBD42AFA-BD44-4FFF-AED0-7F99219460E8}" type="presOf" srcId="{CA46473C-8CA0-48C0-940E-1185B1DBC2F9}" destId="{8E652474-CCEE-4BBE-A158-CC75AE191DF6}" srcOrd="0" destOrd="0" presId="urn:microsoft.com/office/officeart/2005/8/layout/hierarchy1"/>
    <dgm:cxn modelId="{D7159AB1-9FEB-4E17-908F-E6476E87C5BE}" srcId="{43F45EB3-5A5F-41FB-B956-4F0B3137D33D}" destId="{3062BFF9-F794-4D1C-A603-54213C694E2B}" srcOrd="0" destOrd="0" parTransId="{D8BB44AB-954C-48A6-92F1-8495FEBA76D8}" sibTransId="{40305F09-E2E8-4ED4-94FC-F41BB98FAFEF}"/>
    <dgm:cxn modelId="{EB209B53-F232-47B5-8D05-25CED256BC88}" type="presOf" srcId="{3062BFF9-F794-4D1C-A603-54213C694E2B}" destId="{820E0A15-629E-48C1-A512-9F5B5399E836}" srcOrd="0" destOrd="0" presId="urn:microsoft.com/office/officeart/2005/8/layout/hierarchy1"/>
    <dgm:cxn modelId="{1E819680-7120-4B10-ABE9-D91EA8438943}" srcId="{DF345F39-12FC-445A-A091-C749D8A1CBAF}" destId="{96DA45FD-FFF5-4874-A2CE-C76564C1AD60}" srcOrd="1" destOrd="0" parTransId="{3AA73E7F-06A4-4063-96B2-937B6379F91C}" sibTransId="{AFAF61F2-B6EC-4889-9A1F-2C3691C4BF18}"/>
    <dgm:cxn modelId="{3070F0E2-7A0B-4312-A1B6-05EC647B875B}" type="presOf" srcId="{4D8FCCEA-5844-42CE-A77B-9C129E51C2F5}" destId="{AE86EAD4-5E1A-478A-99C1-3AE1B8775ECB}" srcOrd="0" destOrd="0" presId="urn:microsoft.com/office/officeart/2005/8/layout/hierarchy1"/>
    <dgm:cxn modelId="{F2CF42E8-A874-43E9-B835-1339603AE1CB}" type="presOf" srcId="{94FD7188-1907-4453-AB63-3B893886FDC3}" destId="{A68665C0-6C54-4926-9A07-438C72E62DD6}" srcOrd="0" destOrd="0" presId="urn:microsoft.com/office/officeart/2005/8/layout/hierarchy1"/>
    <dgm:cxn modelId="{CC72F480-7C32-43D9-9771-2D242781ECB9}" type="presOf" srcId="{FA7C2662-ACCC-4A50-918B-8669E58CF178}" destId="{54085E16-FD5E-41C7-BEEE-D5948ADD2566}" srcOrd="0" destOrd="0" presId="urn:microsoft.com/office/officeart/2005/8/layout/hierarchy1"/>
    <dgm:cxn modelId="{6730066A-FBF6-4F44-ABF8-9BC8FE29C133}" type="presOf" srcId="{16AEE595-0658-49ED-A10B-6F9956294C76}" destId="{E7235519-3946-4D8A-B047-FBA36375749C}" srcOrd="0" destOrd="0" presId="urn:microsoft.com/office/officeart/2005/8/layout/hierarchy1"/>
    <dgm:cxn modelId="{D0525F35-D597-4B73-99DE-36A30BBB94F4}" srcId="{B5F3ECD6-E896-41C4-97FD-CEBDC21F627A}" destId="{43F45EB3-5A5F-41FB-B956-4F0B3137D33D}" srcOrd="1" destOrd="0" parTransId="{24FC94A3-5777-4610-A75D-BFF326B88660}" sibTransId="{E4EA7FBD-5BD7-4413-A144-B4B0EA01BAB0}"/>
    <dgm:cxn modelId="{F20F0683-B104-44E6-8F6D-C0DE8087FF16}" type="presOf" srcId="{43F45EB3-5A5F-41FB-B956-4F0B3137D33D}" destId="{F4004B79-54CA-45A2-9A37-C6B154C374AB}" srcOrd="0" destOrd="0" presId="urn:microsoft.com/office/officeart/2005/8/layout/hierarchy1"/>
    <dgm:cxn modelId="{9C768326-AE71-418C-B26F-27F79524D74D}" type="presOf" srcId="{A8C3A25A-BF2E-4EC7-A789-BDEFB4177762}" destId="{19CC86C5-8845-4925-8311-D83621985C40}" srcOrd="0" destOrd="0" presId="urn:microsoft.com/office/officeart/2005/8/layout/hierarchy1"/>
    <dgm:cxn modelId="{B3C30583-C400-468A-97DD-1879AAD173EA}" type="presOf" srcId="{B82D50C2-5AEB-45C7-BBC4-0954822D71F6}" destId="{8B950230-4DD7-4115-ADBD-61D18A50B941}" srcOrd="0" destOrd="0" presId="urn:microsoft.com/office/officeart/2005/8/layout/hierarchy1"/>
    <dgm:cxn modelId="{FA76287A-2BA0-497B-8AB2-B1C73C7F8DF7}" type="presOf" srcId="{5C4F1A03-EA14-4A4B-AAC2-99C2394AE53F}" destId="{1BFCDF10-F588-43C1-8066-A55B340E4722}" srcOrd="0" destOrd="0" presId="urn:microsoft.com/office/officeart/2005/8/layout/hierarchy1"/>
    <dgm:cxn modelId="{3727F4B9-974A-4548-997A-E169B21740B3}" type="presOf" srcId="{DF345F39-12FC-445A-A091-C749D8A1CBAF}" destId="{78DF20A5-112E-4C8C-A3CA-10B39D49F77D}" srcOrd="0" destOrd="0" presId="urn:microsoft.com/office/officeart/2005/8/layout/hierarchy1"/>
    <dgm:cxn modelId="{3A4B1143-BDFF-4D16-BD14-2143F690DCC8}" type="presOf" srcId="{72DD15BA-C24F-49F1-AE25-EBAE6AB0AD48}" destId="{40BEB4FF-DEEE-4C7C-A4CD-92F45F874E9D}" srcOrd="0" destOrd="0" presId="urn:microsoft.com/office/officeart/2005/8/layout/hierarchy1"/>
    <dgm:cxn modelId="{9E579962-77D6-441E-9189-803BA4038763}" type="presOf" srcId="{94D4D4C0-D833-4238-AA9F-26CCFB3C122E}" destId="{4378FFA6-70F5-41A6-8FD3-934CDEE89BBD}" srcOrd="0" destOrd="0" presId="urn:microsoft.com/office/officeart/2005/8/layout/hierarchy1"/>
    <dgm:cxn modelId="{65A63411-77F0-45AA-92B1-63B9BD51962F}" type="presOf" srcId="{89652C8A-477E-45A4-AFA6-C5FACB9A3851}" destId="{88CF3B97-06C5-4004-B0BA-1E732076F47B}" srcOrd="0" destOrd="0" presId="urn:microsoft.com/office/officeart/2005/8/layout/hierarchy1"/>
    <dgm:cxn modelId="{2955C4E9-FF97-433D-97CD-DC62D1432891}" srcId="{04A2A8F9-52DB-4F33-B137-6670926BC869}" destId="{16AEE595-0658-49ED-A10B-6F9956294C76}" srcOrd="1" destOrd="0" parTransId="{333763CD-0386-43EC-905D-0B55E32E3F99}" sibTransId="{3CF88FF0-CFA8-4823-8FCC-941C2092934D}"/>
    <dgm:cxn modelId="{0AF5600D-D668-46CC-9E64-D99F7F425B6F}" srcId="{DF345F39-12FC-445A-A091-C749D8A1CBAF}" destId="{B5F3ECD6-E896-41C4-97FD-CEBDC21F627A}" srcOrd="0" destOrd="0" parTransId="{97850C31-2BDD-447C-9D64-A799C0E0B6F3}" sibTransId="{FE1D3C59-082D-40C4-9C34-9A837A9295DA}"/>
    <dgm:cxn modelId="{F75D4762-EB14-4463-8994-0DCA52F41296}" type="presParOf" srcId="{A68665C0-6C54-4926-9A07-438C72E62DD6}" destId="{27EA20EF-0B02-4C3C-9682-62E787D93BC6}" srcOrd="0" destOrd="0" presId="urn:microsoft.com/office/officeart/2005/8/layout/hierarchy1"/>
    <dgm:cxn modelId="{7E3C986A-5F70-410B-9167-76508A3A2C42}" type="presParOf" srcId="{27EA20EF-0B02-4C3C-9682-62E787D93BC6}" destId="{B6D97884-F405-4D4D-B2FE-83EEF31BAA2A}" srcOrd="0" destOrd="0" presId="urn:microsoft.com/office/officeart/2005/8/layout/hierarchy1"/>
    <dgm:cxn modelId="{B8A6B5BF-D78E-476B-A343-3D4A6CE3DED9}" type="presParOf" srcId="{B6D97884-F405-4D4D-B2FE-83EEF31BAA2A}" destId="{DEB041C0-93AA-46E0-A6F3-8656D1C882DE}" srcOrd="0" destOrd="0" presId="urn:microsoft.com/office/officeart/2005/8/layout/hierarchy1"/>
    <dgm:cxn modelId="{2C2AE3E7-A2F9-4E88-A6AD-0A10BD3B0544}" type="presParOf" srcId="{B6D97884-F405-4D4D-B2FE-83EEF31BAA2A}" destId="{78DF20A5-112E-4C8C-A3CA-10B39D49F77D}" srcOrd="1" destOrd="0" presId="urn:microsoft.com/office/officeart/2005/8/layout/hierarchy1"/>
    <dgm:cxn modelId="{813A3843-1F90-44CC-AF95-036E3D7628D5}" type="presParOf" srcId="{27EA20EF-0B02-4C3C-9682-62E787D93BC6}" destId="{901C2B88-86EE-4DCE-BE17-556CCB2724EF}" srcOrd="1" destOrd="0" presId="urn:microsoft.com/office/officeart/2005/8/layout/hierarchy1"/>
    <dgm:cxn modelId="{36D5DA58-03DF-4D77-B161-642F0CDEDB86}" type="presParOf" srcId="{901C2B88-86EE-4DCE-BE17-556CCB2724EF}" destId="{6B1C2D59-BAB8-4CE9-8949-E29F453E2695}" srcOrd="0" destOrd="0" presId="urn:microsoft.com/office/officeart/2005/8/layout/hierarchy1"/>
    <dgm:cxn modelId="{114AD534-6204-429B-A9BD-47DB137CC350}" type="presParOf" srcId="{901C2B88-86EE-4DCE-BE17-556CCB2724EF}" destId="{A713594F-E055-4F03-BE79-23FBDC717B71}" srcOrd="1" destOrd="0" presId="urn:microsoft.com/office/officeart/2005/8/layout/hierarchy1"/>
    <dgm:cxn modelId="{4D014A2A-7E98-41F4-ABCE-6EF288D10207}" type="presParOf" srcId="{A713594F-E055-4F03-BE79-23FBDC717B71}" destId="{5EB72F31-64D8-42CA-931C-9986AD1133EF}" srcOrd="0" destOrd="0" presId="urn:microsoft.com/office/officeart/2005/8/layout/hierarchy1"/>
    <dgm:cxn modelId="{BD75524A-BA9D-4333-8941-3E881C0E63E1}" type="presParOf" srcId="{5EB72F31-64D8-42CA-931C-9986AD1133EF}" destId="{913FD6DE-9AD6-4A67-A2E2-1F86052D851B}" srcOrd="0" destOrd="0" presId="urn:microsoft.com/office/officeart/2005/8/layout/hierarchy1"/>
    <dgm:cxn modelId="{7ABF9073-4C5B-40FB-BFFF-D26E15189883}" type="presParOf" srcId="{5EB72F31-64D8-42CA-931C-9986AD1133EF}" destId="{055F88BA-BF39-4FA2-BE24-DCD49502EEF8}" srcOrd="1" destOrd="0" presId="urn:microsoft.com/office/officeart/2005/8/layout/hierarchy1"/>
    <dgm:cxn modelId="{2357FAFC-4FEE-43CC-825A-D1F897FB942A}" type="presParOf" srcId="{A713594F-E055-4F03-BE79-23FBDC717B71}" destId="{DB0759F6-6CDA-4CE6-A04F-3233B8887C5D}" srcOrd="1" destOrd="0" presId="urn:microsoft.com/office/officeart/2005/8/layout/hierarchy1"/>
    <dgm:cxn modelId="{B2B1C750-B59D-4224-B5C5-A408DC3D73EB}" type="presParOf" srcId="{DB0759F6-6CDA-4CE6-A04F-3233B8887C5D}" destId="{40BEB4FF-DEEE-4C7C-A4CD-92F45F874E9D}" srcOrd="0" destOrd="0" presId="urn:microsoft.com/office/officeart/2005/8/layout/hierarchy1"/>
    <dgm:cxn modelId="{3D0B89F0-DD6F-41CF-9662-E8F542CA1FE4}" type="presParOf" srcId="{DB0759F6-6CDA-4CE6-A04F-3233B8887C5D}" destId="{86649801-9771-4A79-8E20-175D93CAE4DD}" srcOrd="1" destOrd="0" presId="urn:microsoft.com/office/officeart/2005/8/layout/hierarchy1"/>
    <dgm:cxn modelId="{AD6D8D2E-6035-4D49-B9F3-650C93E5AF79}" type="presParOf" srcId="{86649801-9771-4A79-8E20-175D93CAE4DD}" destId="{3F022373-00AA-4C3C-8163-1828AA0A5851}" srcOrd="0" destOrd="0" presId="urn:microsoft.com/office/officeart/2005/8/layout/hierarchy1"/>
    <dgm:cxn modelId="{48A4F5F1-05BF-4B97-8C4E-E8AF895E196D}" type="presParOf" srcId="{3F022373-00AA-4C3C-8163-1828AA0A5851}" destId="{D8849C70-0D61-4CDE-A412-C7DFA77C44C8}" srcOrd="0" destOrd="0" presId="urn:microsoft.com/office/officeart/2005/8/layout/hierarchy1"/>
    <dgm:cxn modelId="{58E5BE5F-C25C-4152-8A38-1AE2845784E6}" type="presParOf" srcId="{3F022373-00AA-4C3C-8163-1828AA0A5851}" destId="{02BF897B-453B-472A-881F-8A3C0C4EF164}" srcOrd="1" destOrd="0" presId="urn:microsoft.com/office/officeart/2005/8/layout/hierarchy1"/>
    <dgm:cxn modelId="{88CD23A0-C89C-4DFE-B528-9F092F9DD5DC}" type="presParOf" srcId="{86649801-9771-4A79-8E20-175D93CAE4DD}" destId="{CF0497E5-FF76-4810-95CE-B8208FB96BE8}" srcOrd="1" destOrd="0" presId="urn:microsoft.com/office/officeart/2005/8/layout/hierarchy1"/>
    <dgm:cxn modelId="{33D5B070-A09D-419E-B4EA-DE6ADE7DDFD5}" type="presParOf" srcId="{CF0497E5-FF76-4810-95CE-B8208FB96BE8}" destId="{54085E16-FD5E-41C7-BEEE-D5948ADD2566}" srcOrd="0" destOrd="0" presId="urn:microsoft.com/office/officeart/2005/8/layout/hierarchy1"/>
    <dgm:cxn modelId="{3E5AE40C-2EE7-4895-8BC4-E1761CE81F72}" type="presParOf" srcId="{CF0497E5-FF76-4810-95CE-B8208FB96BE8}" destId="{7222C4F5-E5DA-4491-92FB-20A6018DDB23}" srcOrd="1" destOrd="0" presId="urn:microsoft.com/office/officeart/2005/8/layout/hierarchy1"/>
    <dgm:cxn modelId="{E0234470-1BAC-4D96-BE82-4DE98DA3B1EC}" type="presParOf" srcId="{7222C4F5-E5DA-4491-92FB-20A6018DDB23}" destId="{4B8A4251-5D91-4EDA-B48A-E40B68731762}" srcOrd="0" destOrd="0" presId="urn:microsoft.com/office/officeart/2005/8/layout/hierarchy1"/>
    <dgm:cxn modelId="{50307BD0-6040-4047-89A7-51AA84A6940E}" type="presParOf" srcId="{4B8A4251-5D91-4EDA-B48A-E40B68731762}" destId="{B171D622-5BA2-42B3-9CD3-ED1B9510DAB3}" srcOrd="0" destOrd="0" presId="urn:microsoft.com/office/officeart/2005/8/layout/hierarchy1"/>
    <dgm:cxn modelId="{E18F61A4-5AE0-4746-8DDA-9066E018554F}" type="presParOf" srcId="{4B8A4251-5D91-4EDA-B48A-E40B68731762}" destId="{88CF3B97-06C5-4004-B0BA-1E732076F47B}" srcOrd="1" destOrd="0" presId="urn:microsoft.com/office/officeart/2005/8/layout/hierarchy1"/>
    <dgm:cxn modelId="{F0AC56EC-EEFC-45B3-9514-211A552996C6}" type="presParOf" srcId="{7222C4F5-E5DA-4491-92FB-20A6018DDB23}" destId="{6385D807-963F-49EC-BBC1-E40F75F90DC2}" srcOrd="1" destOrd="0" presId="urn:microsoft.com/office/officeart/2005/8/layout/hierarchy1"/>
    <dgm:cxn modelId="{BDEF3E21-8D2C-4F27-9A6D-910A8B4AEAFE}" type="presParOf" srcId="{CF0497E5-FF76-4810-95CE-B8208FB96BE8}" destId="{229DBBBB-39CA-4B0F-8292-43851139F49A}" srcOrd="2" destOrd="0" presId="urn:microsoft.com/office/officeart/2005/8/layout/hierarchy1"/>
    <dgm:cxn modelId="{39DB5E03-20A1-4C2C-BB3A-F2E3C5136E27}" type="presParOf" srcId="{CF0497E5-FF76-4810-95CE-B8208FB96BE8}" destId="{AB679998-742E-4511-BF0A-3E64BA823351}" srcOrd="3" destOrd="0" presId="urn:microsoft.com/office/officeart/2005/8/layout/hierarchy1"/>
    <dgm:cxn modelId="{07208234-6BFD-4677-92F0-C22B9B9F44ED}" type="presParOf" srcId="{AB679998-742E-4511-BF0A-3E64BA823351}" destId="{8D3F8A4D-2656-4F29-9F08-BFEBEA6DB786}" srcOrd="0" destOrd="0" presId="urn:microsoft.com/office/officeart/2005/8/layout/hierarchy1"/>
    <dgm:cxn modelId="{6314D190-5E76-4DB7-BA5D-506B2C272412}" type="presParOf" srcId="{8D3F8A4D-2656-4F29-9F08-BFEBEA6DB786}" destId="{A9C9DBC4-0845-42FB-B95A-4EF8AE5B91A4}" srcOrd="0" destOrd="0" presId="urn:microsoft.com/office/officeart/2005/8/layout/hierarchy1"/>
    <dgm:cxn modelId="{9B979357-9BC7-495E-A555-C3DB9B6388EB}" type="presParOf" srcId="{8D3F8A4D-2656-4F29-9F08-BFEBEA6DB786}" destId="{E7235519-3946-4D8A-B047-FBA36375749C}" srcOrd="1" destOrd="0" presId="urn:microsoft.com/office/officeart/2005/8/layout/hierarchy1"/>
    <dgm:cxn modelId="{1E2E689A-7D18-493D-AA93-10494876428A}" type="presParOf" srcId="{AB679998-742E-4511-BF0A-3E64BA823351}" destId="{A4555E77-7819-4945-89D0-5BD2BA84C29B}" srcOrd="1" destOrd="0" presId="urn:microsoft.com/office/officeart/2005/8/layout/hierarchy1"/>
    <dgm:cxn modelId="{E59121FA-F30B-4869-A2D6-A194F0620D33}" type="presParOf" srcId="{DB0759F6-6CDA-4CE6-A04F-3233B8887C5D}" destId="{6C4CDEAF-4549-45A0-9159-5531EBF10E00}" srcOrd="2" destOrd="0" presId="urn:microsoft.com/office/officeart/2005/8/layout/hierarchy1"/>
    <dgm:cxn modelId="{412361EF-1E5C-4F2E-A963-6002051C9424}" type="presParOf" srcId="{DB0759F6-6CDA-4CE6-A04F-3233B8887C5D}" destId="{A124D0B2-B0B6-4AAF-B67C-3E53FF7F6D1D}" srcOrd="3" destOrd="0" presId="urn:microsoft.com/office/officeart/2005/8/layout/hierarchy1"/>
    <dgm:cxn modelId="{65787DBF-DFDE-4BEF-9CF7-7AB6317FC052}" type="presParOf" srcId="{A124D0B2-B0B6-4AAF-B67C-3E53FF7F6D1D}" destId="{C1E30849-EB74-4ABF-AA01-959DF5BB88B0}" srcOrd="0" destOrd="0" presId="urn:microsoft.com/office/officeart/2005/8/layout/hierarchy1"/>
    <dgm:cxn modelId="{68627329-DEB8-437F-82A8-8AC085207239}" type="presParOf" srcId="{C1E30849-EB74-4ABF-AA01-959DF5BB88B0}" destId="{712A5F2A-ED0D-4B95-8DA0-7250C70B696A}" srcOrd="0" destOrd="0" presId="urn:microsoft.com/office/officeart/2005/8/layout/hierarchy1"/>
    <dgm:cxn modelId="{1735FF6F-47E4-4398-9282-D4195DFA0A71}" type="presParOf" srcId="{C1E30849-EB74-4ABF-AA01-959DF5BB88B0}" destId="{F4004B79-54CA-45A2-9A37-C6B154C374AB}" srcOrd="1" destOrd="0" presId="urn:microsoft.com/office/officeart/2005/8/layout/hierarchy1"/>
    <dgm:cxn modelId="{0753C84B-9BCF-42B8-996A-865076E3E6EC}" type="presParOf" srcId="{A124D0B2-B0B6-4AAF-B67C-3E53FF7F6D1D}" destId="{07A77881-B13F-4021-B45F-2338E0346443}" srcOrd="1" destOrd="0" presId="urn:microsoft.com/office/officeart/2005/8/layout/hierarchy1"/>
    <dgm:cxn modelId="{6C9C4739-92BB-464A-92D1-17312E1A3BB8}" type="presParOf" srcId="{07A77881-B13F-4021-B45F-2338E0346443}" destId="{27F726CE-1BF9-44E4-9A10-C5C056FB5EC7}" srcOrd="0" destOrd="0" presId="urn:microsoft.com/office/officeart/2005/8/layout/hierarchy1"/>
    <dgm:cxn modelId="{9957848F-DF65-4468-8AE3-B8A6BE2578F1}" type="presParOf" srcId="{07A77881-B13F-4021-B45F-2338E0346443}" destId="{4B8B9DDE-CFAF-448A-88F9-5ECCD0A28CBB}" srcOrd="1" destOrd="0" presId="urn:microsoft.com/office/officeart/2005/8/layout/hierarchy1"/>
    <dgm:cxn modelId="{9A5A930D-525C-4115-8332-F89F38EBA70E}" type="presParOf" srcId="{4B8B9DDE-CFAF-448A-88F9-5ECCD0A28CBB}" destId="{0697DAA6-57E4-4C41-8C07-0843FF4666DB}" srcOrd="0" destOrd="0" presId="urn:microsoft.com/office/officeart/2005/8/layout/hierarchy1"/>
    <dgm:cxn modelId="{712CDAC8-0E7E-46AF-85ED-4C06781EC166}" type="presParOf" srcId="{0697DAA6-57E4-4C41-8C07-0843FF4666DB}" destId="{A2660CFC-C538-4784-9C2A-B44A9A26559E}" srcOrd="0" destOrd="0" presId="urn:microsoft.com/office/officeart/2005/8/layout/hierarchy1"/>
    <dgm:cxn modelId="{173FA70B-CF6C-4B6E-94A6-4A9528D76C25}" type="presParOf" srcId="{0697DAA6-57E4-4C41-8C07-0843FF4666DB}" destId="{820E0A15-629E-48C1-A512-9F5B5399E836}" srcOrd="1" destOrd="0" presId="urn:microsoft.com/office/officeart/2005/8/layout/hierarchy1"/>
    <dgm:cxn modelId="{3F3D80A7-7CBC-4DEC-928F-BD70E5CE8150}" type="presParOf" srcId="{4B8B9DDE-CFAF-448A-88F9-5ECCD0A28CBB}" destId="{D92307A3-92D3-4665-8EA5-B10C23E7391F}" srcOrd="1" destOrd="0" presId="urn:microsoft.com/office/officeart/2005/8/layout/hierarchy1"/>
    <dgm:cxn modelId="{00B3DE38-142E-4E65-9D3E-D5C2170DD007}" type="presParOf" srcId="{07A77881-B13F-4021-B45F-2338E0346443}" destId="{0E864E17-23F1-4E5C-BB0B-FFA1EE468CA7}" srcOrd="2" destOrd="0" presId="urn:microsoft.com/office/officeart/2005/8/layout/hierarchy1"/>
    <dgm:cxn modelId="{304266D8-5C64-4938-99DB-6FEAA709E8AC}" type="presParOf" srcId="{07A77881-B13F-4021-B45F-2338E0346443}" destId="{5426A4CF-1FEE-4663-9F12-DB1029D1E36F}" srcOrd="3" destOrd="0" presId="urn:microsoft.com/office/officeart/2005/8/layout/hierarchy1"/>
    <dgm:cxn modelId="{B0A6BC2A-0C78-4239-8770-3EF8F649A365}" type="presParOf" srcId="{5426A4CF-1FEE-4663-9F12-DB1029D1E36F}" destId="{60E5F7E9-A069-4116-9296-A4138C56BF23}" srcOrd="0" destOrd="0" presId="urn:microsoft.com/office/officeart/2005/8/layout/hierarchy1"/>
    <dgm:cxn modelId="{0747B5BC-345A-40DC-9C20-FA4FCEBCD4A2}" type="presParOf" srcId="{60E5F7E9-A069-4116-9296-A4138C56BF23}" destId="{4FB53B08-6411-45B7-A406-EA37BC461BA1}" srcOrd="0" destOrd="0" presId="urn:microsoft.com/office/officeart/2005/8/layout/hierarchy1"/>
    <dgm:cxn modelId="{B0E73082-3321-4182-BA63-A042CD9D7DB5}" type="presParOf" srcId="{60E5F7E9-A069-4116-9296-A4138C56BF23}" destId="{1BFCDF10-F588-43C1-8066-A55B340E4722}" srcOrd="1" destOrd="0" presId="urn:microsoft.com/office/officeart/2005/8/layout/hierarchy1"/>
    <dgm:cxn modelId="{15E078C5-F781-45D9-87F5-5AE57EA806F1}" type="presParOf" srcId="{5426A4CF-1FEE-4663-9F12-DB1029D1E36F}" destId="{83E4CB8B-49C8-4896-9091-10B8D804849E}" srcOrd="1" destOrd="0" presId="urn:microsoft.com/office/officeart/2005/8/layout/hierarchy1"/>
    <dgm:cxn modelId="{4E00CD19-235C-45D9-9357-24D464CCC3CA}" type="presParOf" srcId="{901C2B88-86EE-4DCE-BE17-556CCB2724EF}" destId="{169B029D-9FD5-41EF-AF07-719E376A4734}" srcOrd="2" destOrd="0" presId="urn:microsoft.com/office/officeart/2005/8/layout/hierarchy1"/>
    <dgm:cxn modelId="{802823C7-5BCD-42C2-8798-F78883DE8515}" type="presParOf" srcId="{901C2B88-86EE-4DCE-BE17-556CCB2724EF}" destId="{08BC27A7-8891-4E17-A630-0B3510FF7BDE}" srcOrd="3" destOrd="0" presId="urn:microsoft.com/office/officeart/2005/8/layout/hierarchy1"/>
    <dgm:cxn modelId="{F7FDC718-5497-4755-B4B4-036854550019}" type="presParOf" srcId="{08BC27A7-8891-4E17-A630-0B3510FF7BDE}" destId="{C8F945A9-F0D8-4C65-9412-8DEEAB8FAE4D}" srcOrd="0" destOrd="0" presId="urn:microsoft.com/office/officeart/2005/8/layout/hierarchy1"/>
    <dgm:cxn modelId="{88D24A4D-B30C-4A4E-A0F3-4D6627A5EBFC}" type="presParOf" srcId="{C8F945A9-F0D8-4C65-9412-8DEEAB8FAE4D}" destId="{422EEFEF-BF50-4C85-93C4-6942F0A184D6}" srcOrd="0" destOrd="0" presId="urn:microsoft.com/office/officeart/2005/8/layout/hierarchy1"/>
    <dgm:cxn modelId="{EB915D23-9CE4-4631-A90F-07559AB99F25}" type="presParOf" srcId="{C8F945A9-F0D8-4C65-9412-8DEEAB8FAE4D}" destId="{541EF197-D395-4A71-B221-0BE6DAD5A372}" srcOrd="1" destOrd="0" presId="urn:microsoft.com/office/officeart/2005/8/layout/hierarchy1"/>
    <dgm:cxn modelId="{DE9B2691-581F-4483-9196-1CA5E25771CE}" type="presParOf" srcId="{08BC27A7-8891-4E17-A630-0B3510FF7BDE}" destId="{D42A9613-F1B7-4ACB-887E-6802B92DAF65}" srcOrd="1" destOrd="0" presId="urn:microsoft.com/office/officeart/2005/8/layout/hierarchy1"/>
    <dgm:cxn modelId="{D7FBBF24-D00E-4A18-BBC3-11A5A51CCEE9}" type="presParOf" srcId="{D42A9613-F1B7-4ACB-887E-6802B92DAF65}" destId="{9519CBB9-FBFA-4E9F-BD27-8246FB2B6D3D}" srcOrd="0" destOrd="0" presId="urn:microsoft.com/office/officeart/2005/8/layout/hierarchy1"/>
    <dgm:cxn modelId="{16B4A7AF-0DA3-4267-98A9-BEDA576700B7}" type="presParOf" srcId="{D42A9613-F1B7-4ACB-887E-6802B92DAF65}" destId="{0BAD85CE-8927-403B-AE10-63D6E0576875}" srcOrd="1" destOrd="0" presId="urn:microsoft.com/office/officeart/2005/8/layout/hierarchy1"/>
    <dgm:cxn modelId="{FDE63B34-6B2B-4A10-87BD-803A787E5967}" type="presParOf" srcId="{0BAD85CE-8927-403B-AE10-63D6E0576875}" destId="{5DA455FE-DEAD-4808-9A30-309FF0CE587E}" srcOrd="0" destOrd="0" presId="urn:microsoft.com/office/officeart/2005/8/layout/hierarchy1"/>
    <dgm:cxn modelId="{8D0448E4-4843-4E26-84C0-5A701319CD3F}" type="presParOf" srcId="{5DA455FE-DEAD-4808-9A30-309FF0CE587E}" destId="{FBCA14E2-03E5-4168-9F07-C649F7AC3086}" srcOrd="0" destOrd="0" presId="urn:microsoft.com/office/officeart/2005/8/layout/hierarchy1"/>
    <dgm:cxn modelId="{35CA27AA-A0AD-45D7-A869-5F4889505C2E}" type="presParOf" srcId="{5DA455FE-DEAD-4808-9A30-309FF0CE587E}" destId="{8E652474-CCEE-4BBE-A158-CC75AE191DF6}" srcOrd="1" destOrd="0" presId="urn:microsoft.com/office/officeart/2005/8/layout/hierarchy1"/>
    <dgm:cxn modelId="{82316978-B630-4B0D-B73E-D04FBD4B7D8D}" type="presParOf" srcId="{0BAD85CE-8927-403B-AE10-63D6E0576875}" destId="{2678568A-4206-47C8-89CE-CEB018B88388}" srcOrd="1" destOrd="0" presId="urn:microsoft.com/office/officeart/2005/8/layout/hierarchy1"/>
    <dgm:cxn modelId="{35EEDE95-F2FF-416B-94AB-EF53320198B4}" type="presParOf" srcId="{2678568A-4206-47C8-89CE-CEB018B88388}" destId="{E63DDA23-E349-4925-A10C-0B45EF7C3589}" srcOrd="0" destOrd="0" presId="urn:microsoft.com/office/officeart/2005/8/layout/hierarchy1"/>
    <dgm:cxn modelId="{FF70762B-291F-4551-A81F-C71E1C8A1D05}" type="presParOf" srcId="{2678568A-4206-47C8-89CE-CEB018B88388}" destId="{42EAE9E1-AD62-40C9-9DA1-91AD0DB0C35E}" srcOrd="1" destOrd="0" presId="urn:microsoft.com/office/officeart/2005/8/layout/hierarchy1"/>
    <dgm:cxn modelId="{2748673C-F710-4FEB-B736-F3A92AE930DF}" type="presParOf" srcId="{42EAE9E1-AD62-40C9-9DA1-91AD0DB0C35E}" destId="{E9912AF9-48B8-4949-AF17-E0441238BB7F}" srcOrd="0" destOrd="0" presId="urn:microsoft.com/office/officeart/2005/8/layout/hierarchy1"/>
    <dgm:cxn modelId="{1B864542-2E05-4143-A4FC-5342ECFF2953}" type="presParOf" srcId="{E9912AF9-48B8-4949-AF17-E0441238BB7F}" destId="{6A24CD99-A59E-4409-AB71-34EAAB12C51F}" srcOrd="0" destOrd="0" presId="urn:microsoft.com/office/officeart/2005/8/layout/hierarchy1"/>
    <dgm:cxn modelId="{6BFF0FA2-CC4E-4187-9F48-4F646D27B32E}" type="presParOf" srcId="{E9912AF9-48B8-4949-AF17-E0441238BB7F}" destId="{4378FFA6-70F5-41A6-8FD3-934CDEE89BBD}" srcOrd="1" destOrd="0" presId="urn:microsoft.com/office/officeart/2005/8/layout/hierarchy1"/>
    <dgm:cxn modelId="{6815738E-265F-4486-9BA5-BFB5E7AFF439}" type="presParOf" srcId="{42EAE9E1-AD62-40C9-9DA1-91AD0DB0C35E}" destId="{D0894403-C2A7-4355-BAA4-5CC98DC0B58A}" srcOrd="1" destOrd="0" presId="urn:microsoft.com/office/officeart/2005/8/layout/hierarchy1"/>
    <dgm:cxn modelId="{EBF060D2-FBF3-41E3-94A9-26ED18450B3C}" type="presParOf" srcId="{2678568A-4206-47C8-89CE-CEB018B88388}" destId="{328EAA1B-BDE1-426E-8D87-6E8B5343546B}" srcOrd="2" destOrd="0" presId="urn:microsoft.com/office/officeart/2005/8/layout/hierarchy1"/>
    <dgm:cxn modelId="{36BBDC63-15D6-4F08-899D-FA43E0D95943}" type="presParOf" srcId="{2678568A-4206-47C8-89CE-CEB018B88388}" destId="{BB7B5B88-ADAC-4E42-AE67-77F8EC45E7DA}" srcOrd="3" destOrd="0" presId="urn:microsoft.com/office/officeart/2005/8/layout/hierarchy1"/>
    <dgm:cxn modelId="{6A86E53A-35C9-4E0D-A1AA-7A145D28A636}" type="presParOf" srcId="{BB7B5B88-ADAC-4E42-AE67-77F8EC45E7DA}" destId="{EDC0689E-3B1F-43CD-851E-0C1D88004991}" srcOrd="0" destOrd="0" presId="urn:microsoft.com/office/officeart/2005/8/layout/hierarchy1"/>
    <dgm:cxn modelId="{35ACB481-1D1A-4766-9640-B0A35A6E6FB3}" type="presParOf" srcId="{EDC0689E-3B1F-43CD-851E-0C1D88004991}" destId="{7B2780FA-BA1B-4D68-B330-1B3985366E96}" srcOrd="0" destOrd="0" presId="urn:microsoft.com/office/officeart/2005/8/layout/hierarchy1"/>
    <dgm:cxn modelId="{69362BCB-7657-4782-B1C1-EB62AC840420}" type="presParOf" srcId="{EDC0689E-3B1F-43CD-851E-0C1D88004991}" destId="{EFE72B3F-E7DE-49F1-BEA6-33E84FAD03E7}" srcOrd="1" destOrd="0" presId="urn:microsoft.com/office/officeart/2005/8/layout/hierarchy1"/>
    <dgm:cxn modelId="{27EEE374-A303-471A-B80C-9C9F084AAF2C}" type="presParOf" srcId="{BB7B5B88-ADAC-4E42-AE67-77F8EC45E7DA}" destId="{26852D33-B78B-4958-8A3C-6C8591AA7382}" srcOrd="1" destOrd="0" presId="urn:microsoft.com/office/officeart/2005/8/layout/hierarchy1"/>
    <dgm:cxn modelId="{9C870575-5C6C-41C8-8379-19E0B1369A43}" type="presParOf" srcId="{D42A9613-F1B7-4ACB-887E-6802B92DAF65}" destId="{19CC86C5-8845-4925-8311-D83621985C40}" srcOrd="2" destOrd="0" presId="urn:microsoft.com/office/officeart/2005/8/layout/hierarchy1"/>
    <dgm:cxn modelId="{8CFF6E01-B545-456A-A26F-0E1B8FA3FB4D}" type="presParOf" srcId="{D42A9613-F1B7-4ACB-887E-6802B92DAF65}" destId="{713318D8-F53E-422F-BF10-0A04C101402E}" srcOrd="3" destOrd="0" presId="urn:microsoft.com/office/officeart/2005/8/layout/hierarchy1"/>
    <dgm:cxn modelId="{BAB42392-D56F-4B69-9A5E-CBDB5568288B}" type="presParOf" srcId="{713318D8-F53E-422F-BF10-0A04C101402E}" destId="{21E9C1D9-D9C4-4BFD-B58C-8B7CE2EAD8E7}" srcOrd="0" destOrd="0" presId="urn:microsoft.com/office/officeart/2005/8/layout/hierarchy1"/>
    <dgm:cxn modelId="{57D14D52-3ED6-4205-AFAC-41707EEFE1CB}" type="presParOf" srcId="{21E9C1D9-D9C4-4BFD-B58C-8B7CE2EAD8E7}" destId="{1387AE7A-56FB-4643-A24C-6C765993EF34}" srcOrd="0" destOrd="0" presId="urn:microsoft.com/office/officeart/2005/8/layout/hierarchy1"/>
    <dgm:cxn modelId="{132312ED-1674-4303-A7B6-DB279CEF2F84}" type="presParOf" srcId="{21E9C1D9-D9C4-4BFD-B58C-8B7CE2EAD8E7}" destId="{A92FDBF5-6783-4ED0-8D9E-A4415EA57E65}" srcOrd="1" destOrd="0" presId="urn:microsoft.com/office/officeart/2005/8/layout/hierarchy1"/>
    <dgm:cxn modelId="{D2155AE1-0B48-4549-A98C-1E1DA18CEF4D}" type="presParOf" srcId="{713318D8-F53E-422F-BF10-0A04C101402E}" destId="{3278A11E-04BE-46FA-97B8-BCF3F57D3575}" srcOrd="1" destOrd="0" presId="urn:microsoft.com/office/officeart/2005/8/layout/hierarchy1"/>
    <dgm:cxn modelId="{8ED03CEA-2B06-4275-BD70-152F726A5C51}" type="presParOf" srcId="{3278A11E-04BE-46FA-97B8-BCF3F57D3575}" destId="{6CC3BF37-F1D5-403F-A514-C1E0958163A7}" srcOrd="0" destOrd="0" presId="urn:microsoft.com/office/officeart/2005/8/layout/hierarchy1"/>
    <dgm:cxn modelId="{5BE9EB3B-C199-4CA7-AEB6-41E01A9DE126}" type="presParOf" srcId="{3278A11E-04BE-46FA-97B8-BCF3F57D3575}" destId="{7A5A7936-D9D2-41C7-A3D7-55B6A9D9301B}" srcOrd="1" destOrd="0" presId="urn:microsoft.com/office/officeart/2005/8/layout/hierarchy1"/>
    <dgm:cxn modelId="{D749A841-1EAF-42DA-8289-E7ACA11A5E1A}" type="presParOf" srcId="{7A5A7936-D9D2-41C7-A3D7-55B6A9D9301B}" destId="{A50D7C39-9760-4B83-B524-B62C43EBAAEF}" srcOrd="0" destOrd="0" presId="urn:microsoft.com/office/officeart/2005/8/layout/hierarchy1"/>
    <dgm:cxn modelId="{7EBB71ED-2204-4250-8CBE-592BEB433222}" type="presParOf" srcId="{A50D7C39-9760-4B83-B524-B62C43EBAAEF}" destId="{2FCD553B-1CF5-43BC-BF82-A168807E231F}" srcOrd="0" destOrd="0" presId="urn:microsoft.com/office/officeart/2005/8/layout/hierarchy1"/>
    <dgm:cxn modelId="{165838CE-C230-44CF-B9AD-1E0908B3987D}" type="presParOf" srcId="{A50D7C39-9760-4B83-B524-B62C43EBAAEF}" destId="{AE86EAD4-5E1A-478A-99C1-3AE1B8775ECB}" srcOrd="1" destOrd="0" presId="urn:microsoft.com/office/officeart/2005/8/layout/hierarchy1"/>
    <dgm:cxn modelId="{301E1D8A-190F-483A-9D22-0571BC2092D2}" type="presParOf" srcId="{7A5A7936-D9D2-41C7-A3D7-55B6A9D9301B}" destId="{A3A3061D-48C6-4146-B31B-73087BAA3E4C}" srcOrd="1" destOrd="0" presId="urn:microsoft.com/office/officeart/2005/8/layout/hierarchy1"/>
    <dgm:cxn modelId="{F30D117B-85EC-4589-B2A1-9EB152336290}" type="presParOf" srcId="{3278A11E-04BE-46FA-97B8-BCF3F57D3575}" destId="{C26DE443-CB93-4085-A824-1444D9786A2B}" srcOrd="2" destOrd="0" presId="urn:microsoft.com/office/officeart/2005/8/layout/hierarchy1"/>
    <dgm:cxn modelId="{51EC9367-3635-4BAE-A95C-3B4DB44EA2B3}" type="presParOf" srcId="{3278A11E-04BE-46FA-97B8-BCF3F57D3575}" destId="{485A58B8-33AA-429B-BEF8-D38A2D7576ED}" srcOrd="3" destOrd="0" presId="urn:microsoft.com/office/officeart/2005/8/layout/hierarchy1"/>
    <dgm:cxn modelId="{972C2E75-C220-4013-9091-ED02D1F53568}" type="presParOf" srcId="{485A58B8-33AA-429B-BEF8-D38A2D7576ED}" destId="{61D3719E-6C7F-441D-965B-1AD6004E7CE1}" srcOrd="0" destOrd="0" presId="urn:microsoft.com/office/officeart/2005/8/layout/hierarchy1"/>
    <dgm:cxn modelId="{07F1D1FD-4613-44AA-92CB-DF2C8526FB10}" type="presParOf" srcId="{61D3719E-6C7F-441D-965B-1AD6004E7CE1}" destId="{DA1CE503-A755-454A-BA43-C025B869374A}" srcOrd="0" destOrd="0" presId="urn:microsoft.com/office/officeart/2005/8/layout/hierarchy1"/>
    <dgm:cxn modelId="{6D2FA8BF-0814-4357-BE0B-4603F14755CD}" type="presParOf" srcId="{61D3719E-6C7F-441D-965B-1AD6004E7CE1}" destId="{8B950230-4DD7-4115-ADBD-61D18A50B941}" srcOrd="1" destOrd="0" presId="urn:microsoft.com/office/officeart/2005/8/layout/hierarchy1"/>
    <dgm:cxn modelId="{B350EC3B-75C9-4A57-8B48-C6243F23756D}" type="presParOf" srcId="{485A58B8-33AA-429B-BEF8-D38A2D7576ED}" destId="{72E58671-183F-4303-A180-C84525243C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DE443-CB93-4085-A824-1444D9786A2B}">
      <dsp:nvSpPr>
        <dsp:cNvPr id="0" name=""/>
        <dsp:cNvSpPr/>
      </dsp:nvSpPr>
      <dsp:spPr>
        <a:xfrm>
          <a:off x="7985652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577694" y="187356"/>
              </a:lnTo>
              <a:lnTo>
                <a:pt x="577694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3BF37-F1D5-403F-A514-C1E0958163A7}">
      <dsp:nvSpPr>
        <dsp:cNvPr id="0" name=""/>
        <dsp:cNvSpPr/>
      </dsp:nvSpPr>
      <dsp:spPr>
        <a:xfrm>
          <a:off x="7407957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577694" y="0"/>
              </a:moveTo>
              <a:lnTo>
                <a:pt x="57769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C86C5-8845-4925-8311-D83621985C40}">
      <dsp:nvSpPr>
        <dsp:cNvPr id="0" name=""/>
        <dsp:cNvSpPr/>
      </dsp:nvSpPr>
      <dsp:spPr>
        <a:xfrm>
          <a:off x="6830262" y="3241642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1155389" y="187356"/>
              </a:lnTo>
              <a:lnTo>
                <a:pt x="1155389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EAA1B-BDE1-426E-8D87-6E8B5343546B}">
      <dsp:nvSpPr>
        <dsp:cNvPr id="0" name=""/>
        <dsp:cNvSpPr/>
      </dsp:nvSpPr>
      <dsp:spPr>
        <a:xfrm>
          <a:off x="5674872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577694" y="187356"/>
              </a:lnTo>
              <a:lnTo>
                <a:pt x="577694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DDA23-E349-4925-A10C-0B45EF7C3589}">
      <dsp:nvSpPr>
        <dsp:cNvPr id="0" name=""/>
        <dsp:cNvSpPr/>
      </dsp:nvSpPr>
      <dsp:spPr>
        <a:xfrm>
          <a:off x="5097177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577694" y="0"/>
              </a:moveTo>
              <a:lnTo>
                <a:pt x="57769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9CBB9-FBFA-4E9F-BD27-8246FB2B6D3D}">
      <dsp:nvSpPr>
        <dsp:cNvPr id="0" name=""/>
        <dsp:cNvSpPr/>
      </dsp:nvSpPr>
      <dsp:spPr>
        <a:xfrm>
          <a:off x="5674872" y="3241642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1155389" y="0"/>
              </a:moveTo>
              <a:lnTo>
                <a:pt x="1155389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B029D-9FD5-41EF-AF07-719E376A4734}">
      <dsp:nvSpPr>
        <dsp:cNvPr id="0" name=""/>
        <dsp:cNvSpPr/>
      </dsp:nvSpPr>
      <dsp:spPr>
        <a:xfrm>
          <a:off x="4519482" y="2366434"/>
          <a:ext cx="2310779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2310779" y="187356"/>
              </a:lnTo>
              <a:lnTo>
                <a:pt x="2310779" y="274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64E17-23F1-4E5C-BB0B-FFA1EE468CA7}">
      <dsp:nvSpPr>
        <dsp:cNvPr id="0" name=""/>
        <dsp:cNvSpPr/>
      </dsp:nvSpPr>
      <dsp:spPr>
        <a:xfrm>
          <a:off x="3364092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577694" y="187356"/>
              </a:lnTo>
              <a:lnTo>
                <a:pt x="577694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726CE-1BF9-44E4-9A10-C5C056FB5EC7}">
      <dsp:nvSpPr>
        <dsp:cNvPr id="0" name=""/>
        <dsp:cNvSpPr/>
      </dsp:nvSpPr>
      <dsp:spPr>
        <a:xfrm>
          <a:off x="2786397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577694" y="0"/>
              </a:moveTo>
              <a:lnTo>
                <a:pt x="57769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CDEAF-4549-45A0-9159-5531EBF10E00}">
      <dsp:nvSpPr>
        <dsp:cNvPr id="0" name=""/>
        <dsp:cNvSpPr/>
      </dsp:nvSpPr>
      <dsp:spPr>
        <a:xfrm>
          <a:off x="2208702" y="3241642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1155389" y="187356"/>
              </a:lnTo>
              <a:lnTo>
                <a:pt x="1155389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DBBBB-39CA-4B0F-8292-43851139F49A}">
      <dsp:nvSpPr>
        <dsp:cNvPr id="0" name=""/>
        <dsp:cNvSpPr/>
      </dsp:nvSpPr>
      <dsp:spPr>
        <a:xfrm>
          <a:off x="1053312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577694" y="187356"/>
              </a:lnTo>
              <a:lnTo>
                <a:pt x="577694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5E16-FD5E-41C7-BEEE-D5948ADD2566}">
      <dsp:nvSpPr>
        <dsp:cNvPr id="0" name=""/>
        <dsp:cNvSpPr/>
      </dsp:nvSpPr>
      <dsp:spPr>
        <a:xfrm>
          <a:off x="475617" y="4116850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577694" y="0"/>
              </a:moveTo>
              <a:lnTo>
                <a:pt x="57769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EB4FF-DEEE-4C7C-A4CD-92F45F874E9D}">
      <dsp:nvSpPr>
        <dsp:cNvPr id="0" name=""/>
        <dsp:cNvSpPr/>
      </dsp:nvSpPr>
      <dsp:spPr>
        <a:xfrm>
          <a:off x="1053312" y="3241642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1155389" y="0"/>
              </a:moveTo>
              <a:lnTo>
                <a:pt x="1155389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C2D59-BAB8-4CE9-8949-E29F453E2695}">
      <dsp:nvSpPr>
        <dsp:cNvPr id="0" name=""/>
        <dsp:cNvSpPr/>
      </dsp:nvSpPr>
      <dsp:spPr>
        <a:xfrm>
          <a:off x="2208702" y="2366434"/>
          <a:ext cx="2310779" cy="274930"/>
        </a:xfrm>
        <a:custGeom>
          <a:avLst/>
          <a:gdLst/>
          <a:ahLst/>
          <a:cxnLst/>
          <a:rect l="0" t="0" r="0" b="0"/>
          <a:pathLst>
            <a:path>
              <a:moveTo>
                <a:pt x="2310779" y="0"/>
              </a:moveTo>
              <a:lnTo>
                <a:pt x="2310779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041C0-93AA-46E0-A6F3-8656D1C882DE}">
      <dsp:nvSpPr>
        <dsp:cNvPr id="0" name=""/>
        <dsp:cNvSpPr/>
      </dsp:nvSpPr>
      <dsp:spPr>
        <a:xfrm>
          <a:off x="4046822" y="1766157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F20A5-112E-4C8C-A3CA-10B39D49F77D}">
      <dsp:nvSpPr>
        <dsp:cNvPr id="0" name=""/>
        <dsp:cNvSpPr/>
      </dsp:nvSpPr>
      <dsp:spPr>
        <a:xfrm>
          <a:off x="4151858" y="1865940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教会</a:t>
          </a:r>
          <a:endParaRPr lang="en-CA" sz="2500" kern="1200"/>
        </a:p>
      </dsp:txBody>
      <dsp:txXfrm>
        <a:off x="4169440" y="1883522"/>
        <a:ext cx="910155" cy="565113"/>
      </dsp:txXfrm>
    </dsp:sp>
    <dsp:sp modelId="{913FD6DE-9AD6-4A67-A2E2-1F86052D851B}">
      <dsp:nvSpPr>
        <dsp:cNvPr id="0" name=""/>
        <dsp:cNvSpPr/>
      </dsp:nvSpPr>
      <dsp:spPr>
        <a:xfrm>
          <a:off x="1736042" y="2641364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F88BA-BF39-4FA2-BE24-DCD49502EEF8}">
      <dsp:nvSpPr>
        <dsp:cNvPr id="0" name=""/>
        <dsp:cNvSpPr/>
      </dsp:nvSpPr>
      <dsp:spPr>
        <a:xfrm>
          <a:off x="1841078" y="2741148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小组</a:t>
          </a:r>
          <a:endParaRPr lang="en-CA" sz="2500" kern="1200"/>
        </a:p>
      </dsp:txBody>
      <dsp:txXfrm>
        <a:off x="1858660" y="2758730"/>
        <a:ext cx="910155" cy="565113"/>
      </dsp:txXfrm>
    </dsp:sp>
    <dsp:sp modelId="{D8849C70-0D61-4CDE-A412-C7DFA77C44C8}">
      <dsp:nvSpPr>
        <dsp:cNvPr id="0" name=""/>
        <dsp:cNvSpPr/>
      </dsp:nvSpPr>
      <dsp:spPr>
        <a:xfrm>
          <a:off x="580652" y="3516572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F897B-453B-472A-881F-8A3C0C4EF164}">
      <dsp:nvSpPr>
        <dsp:cNvPr id="0" name=""/>
        <dsp:cNvSpPr/>
      </dsp:nvSpPr>
      <dsp:spPr>
        <a:xfrm>
          <a:off x="685688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家庭</a:t>
          </a:r>
          <a:endParaRPr lang="en-CA" sz="2500" kern="1200"/>
        </a:p>
      </dsp:txBody>
      <dsp:txXfrm>
        <a:off x="703270" y="3633938"/>
        <a:ext cx="910155" cy="565113"/>
      </dsp:txXfrm>
    </dsp:sp>
    <dsp:sp modelId="{B171D622-5BA2-42B3-9CD3-ED1B9510DAB3}">
      <dsp:nvSpPr>
        <dsp:cNvPr id="0" name=""/>
        <dsp:cNvSpPr/>
      </dsp:nvSpPr>
      <dsp:spPr>
        <a:xfrm>
          <a:off x="295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F3B97-06C5-4004-B0BA-1E732076F47B}">
      <dsp:nvSpPr>
        <dsp:cNvPr id="0" name=""/>
        <dsp:cNvSpPr/>
      </dsp:nvSpPr>
      <dsp:spPr>
        <a:xfrm>
          <a:off x="10799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125575" y="4509146"/>
        <a:ext cx="910155" cy="565113"/>
      </dsp:txXfrm>
    </dsp:sp>
    <dsp:sp modelId="{A9C9DBC4-0845-42FB-B95A-4EF8AE5B91A4}">
      <dsp:nvSpPr>
        <dsp:cNvPr id="0" name=""/>
        <dsp:cNvSpPr/>
      </dsp:nvSpPr>
      <dsp:spPr>
        <a:xfrm>
          <a:off x="115834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35519-3946-4D8A-B047-FBA36375749C}">
      <dsp:nvSpPr>
        <dsp:cNvPr id="0" name=""/>
        <dsp:cNvSpPr/>
      </dsp:nvSpPr>
      <dsp:spPr>
        <a:xfrm>
          <a:off x="126338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1280965" y="4509146"/>
        <a:ext cx="910155" cy="565113"/>
      </dsp:txXfrm>
    </dsp:sp>
    <dsp:sp modelId="{712A5F2A-ED0D-4B95-8DA0-7250C70B696A}">
      <dsp:nvSpPr>
        <dsp:cNvPr id="0" name=""/>
        <dsp:cNvSpPr/>
      </dsp:nvSpPr>
      <dsp:spPr>
        <a:xfrm>
          <a:off x="2891432" y="3516572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04B79-54CA-45A2-9A37-C6B154C374AB}">
      <dsp:nvSpPr>
        <dsp:cNvPr id="0" name=""/>
        <dsp:cNvSpPr/>
      </dsp:nvSpPr>
      <dsp:spPr>
        <a:xfrm>
          <a:off x="2996468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家庭</a:t>
          </a:r>
          <a:endParaRPr lang="en-CA" sz="2500" kern="1200"/>
        </a:p>
      </dsp:txBody>
      <dsp:txXfrm>
        <a:off x="3014050" y="3633938"/>
        <a:ext cx="910155" cy="565113"/>
      </dsp:txXfrm>
    </dsp:sp>
    <dsp:sp modelId="{A2660CFC-C538-4784-9C2A-B44A9A26559E}">
      <dsp:nvSpPr>
        <dsp:cNvPr id="0" name=""/>
        <dsp:cNvSpPr/>
      </dsp:nvSpPr>
      <dsp:spPr>
        <a:xfrm>
          <a:off x="231373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E0A15-629E-48C1-A512-9F5B5399E836}">
      <dsp:nvSpPr>
        <dsp:cNvPr id="0" name=""/>
        <dsp:cNvSpPr/>
      </dsp:nvSpPr>
      <dsp:spPr>
        <a:xfrm>
          <a:off x="241877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2436355" y="4509146"/>
        <a:ext cx="910155" cy="565113"/>
      </dsp:txXfrm>
    </dsp:sp>
    <dsp:sp modelId="{4FB53B08-6411-45B7-A406-EA37BC461BA1}">
      <dsp:nvSpPr>
        <dsp:cNvPr id="0" name=""/>
        <dsp:cNvSpPr/>
      </dsp:nvSpPr>
      <dsp:spPr>
        <a:xfrm>
          <a:off x="346912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CDF10-F588-43C1-8066-A55B340E4722}">
      <dsp:nvSpPr>
        <dsp:cNvPr id="0" name=""/>
        <dsp:cNvSpPr/>
      </dsp:nvSpPr>
      <dsp:spPr>
        <a:xfrm>
          <a:off x="357416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3591745" y="4509146"/>
        <a:ext cx="910155" cy="565113"/>
      </dsp:txXfrm>
    </dsp:sp>
    <dsp:sp modelId="{422EEFEF-BF50-4C85-93C4-6942F0A184D6}">
      <dsp:nvSpPr>
        <dsp:cNvPr id="0" name=""/>
        <dsp:cNvSpPr/>
      </dsp:nvSpPr>
      <dsp:spPr>
        <a:xfrm>
          <a:off x="6357602" y="2641364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EF197-D395-4A71-B221-0BE6DAD5A372}">
      <dsp:nvSpPr>
        <dsp:cNvPr id="0" name=""/>
        <dsp:cNvSpPr/>
      </dsp:nvSpPr>
      <dsp:spPr>
        <a:xfrm>
          <a:off x="6462638" y="2741148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小组</a:t>
          </a:r>
          <a:endParaRPr lang="en-CA" sz="2500" kern="1200"/>
        </a:p>
      </dsp:txBody>
      <dsp:txXfrm>
        <a:off x="6480220" y="2758730"/>
        <a:ext cx="910155" cy="565113"/>
      </dsp:txXfrm>
    </dsp:sp>
    <dsp:sp modelId="{FBCA14E2-03E5-4168-9F07-C649F7AC3086}">
      <dsp:nvSpPr>
        <dsp:cNvPr id="0" name=""/>
        <dsp:cNvSpPr/>
      </dsp:nvSpPr>
      <dsp:spPr>
        <a:xfrm>
          <a:off x="5202212" y="3516572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52474-CCEE-4BBE-A158-CC75AE191DF6}">
      <dsp:nvSpPr>
        <dsp:cNvPr id="0" name=""/>
        <dsp:cNvSpPr/>
      </dsp:nvSpPr>
      <dsp:spPr>
        <a:xfrm>
          <a:off x="5307248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家庭</a:t>
          </a:r>
          <a:endParaRPr lang="en-CA" sz="2500" kern="1200"/>
        </a:p>
      </dsp:txBody>
      <dsp:txXfrm>
        <a:off x="5324830" y="3633938"/>
        <a:ext cx="910155" cy="565113"/>
      </dsp:txXfrm>
    </dsp:sp>
    <dsp:sp modelId="{6A24CD99-A59E-4409-AB71-34EAAB12C51F}">
      <dsp:nvSpPr>
        <dsp:cNvPr id="0" name=""/>
        <dsp:cNvSpPr/>
      </dsp:nvSpPr>
      <dsp:spPr>
        <a:xfrm>
          <a:off x="462451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8FFA6-70F5-41A6-8FD3-934CDEE89BBD}">
      <dsp:nvSpPr>
        <dsp:cNvPr id="0" name=""/>
        <dsp:cNvSpPr/>
      </dsp:nvSpPr>
      <dsp:spPr>
        <a:xfrm>
          <a:off x="472955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4747135" y="4509146"/>
        <a:ext cx="910155" cy="565113"/>
      </dsp:txXfrm>
    </dsp:sp>
    <dsp:sp modelId="{7B2780FA-BA1B-4D68-B330-1B3985366E96}">
      <dsp:nvSpPr>
        <dsp:cNvPr id="0" name=""/>
        <dsp:cNvSpPr/>
      </dsp:nvSpPr>
      <dsp:spPr>
        <a:xfrm>
          <a:off x="577990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72B3F-E7DE-49F1-BEA6-33E84FAD03E7}">
      <dsp:nvSpPr>
        <dsp:cNvPr id="0" name=""/>
        <dsp:cNvSpPr/>
      </dsp:nvSpPr>
      <dsp:spPr>
        <a:xfrm>
          <a:off x="588494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5902525" y="4509146"/>
        <a:ext cx="910155" cy="565113"/>
      </dsp:txXfrm>
    </dsp:sp>
    <dsp:sp modelId="{1387AE7A-56FB-4643-A24C-6C765993EF34}">
      <dsp:nvSpPr>
        <dsp:cNvPr id="0" name=""/>
        <dsp:cNvSpPr/>
      </dsp:nvSpPr>
      <dsp:spPr>
        <a:xfrm>
          <a:off x="7512992" y="3516572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FDBF5-6783-4ED0-8D9E-A4415EA57E65}">
      <dsp:nvSpPr>
        <dsp:cNvPr id="0" name=""/>
        <dsp:cNvSpPr/>
      </dsp:nvSpPr>
      <dsp:spPr>
        <a:xfrm>
          <a:off x="7618028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家庭</a:t>
          </a:r>
          <a:endParaRPr lang="en-CA" sz="2500" kern="1200"/>
        </a:p>
      </dsp:txBody>
      <dsp:txXfrm>
        <a:off x="7635610" y="3633938"/>
        <a:ext cx="910155" cy="565113"/>
      </dsp:txXfrm>
    </dsp:sp>
    <dsp:sp modelId="{2FCD553B-1CF5-43BC-BF82-A168807E231F}">
      <dsp:nvSpPr>
        <dsp:cNvPr id="0" name=""/>
        <dsp:cNvSpPr/>
      </dsp:nvSpPr>
      <dsp:spPr>
        <a:xfrm>
          <a:off x="693529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6EAD4-5E1A-478A-99C1-3AE1B8775ECB}">
      <dsp:nvSpPr>
        <dsp:cNvPr id="0" name=""/>
        <dsp:cNvSpPr/>
      </dsp:nvSpPr>
      <dsp:spPr>
        <a:xfrm>
          <a:off x="704033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7057915" y="4509146"/>
        <a:ext cx="910155" cy="565113"/>
      </dsp:txXfrm>
    </dsp:sp>
    <dsp:sp modelId="{DA1CE503-A755-454A-BA43-C025B869374A}">
      <dsp:nvSpPr>
        <dsp:cNvPr id="0" name=""/>
        <dsp:cNvSpPr/>
      </dsp:nvSpPr>
      <dsp:spPr>
        <a:xfrm>
          <a:off x="8090687" y="4391780"/>
          <a:ext cx="945319" cy="600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50230-4DD7-4115-ADBD-61D18A50B941}">
      <dsp:nvSpPr>
        <dsp:cNvPr id="0" name=""/>
        <dsp:cNvSpPr/>
      </dsp:nvSpPr>
      <dsp:spPr>
        <a:xfrm>
          <a:off x="8195722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个人</a:t>
          </a:r>
          <a:endParaRPr lang="en-CA" sz="2500" kern="1200"/>
        </a:p>
      </dsp:txBody>
      <dsp:txXfrm>
        <a:off x="8213304" y="4509146"/>
        <a:ext cx="910155" cy="56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A5F53D-E9C5-4D44-B69F-C32164424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9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3CD94-3490-44C7-B84E-ED8EFE477DB8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3FBF8-021E-4985-A2C9-BCFA16A2B883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10205-0EF7-45A2-9955-F184EC8C52A4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D507A-FD55-4787-A337-5787E4BFE4FC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3FBF8-021E-4985-A2C9-BCFA16A2B883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3FBF8-021E-4985-A2C9-BCFA16A2B883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3FBF8-021E-4985-A2C9-BCFA16A2B883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D507A-FD55-4787-A337-5787E4BFE4FC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D507A-FD55-4787-A337-5787E4BFE4FC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433AF-EED6-4440-98E1-DA13699101BA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7AB-4060-4FF3-81F2-B7C8356B87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5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89D6-4C2A-403B-92C8-C532BEDEC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3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57B-6E8E-4725-A2B8-7CA8B97A1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0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898C-4F44-4D88-989E-C23CDB6BA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F79C-C952-4E3F-8213-8703E424F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1AB0-622B-450F-9DEC-CB9DD088A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9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CE5-EEF7-490D-842C-9703C96CC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9521-F135-4126-BEE3-A6FFBDDEF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0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01DB-3FE1-4075-BDDB-74DEB5C85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5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D94-2800-490B-948C-8F05BF19F8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3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5C30-9011-4867-96BA-F8CA351A9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74E7-1C6C-407E-973E-D454F32D7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ea typeface="SimSun" pitchFamily="2" charset="-122"/>
              </a:rPr>
              <a:t>选</a:t>
            </a:r>
            <a:r>
              <a:rPr lang="zh-CN" altLang="en-US" b="1" dirty="0" smtClean="0">
                <a:solidFill>
                  <a:schemeClr val="tx1"/>
                </a:solidFill>
                <a:ea typeface="SimSun" pitchFamily="2" charset="-122"/>
              </a:rPr>
              <a:t>择那上</a:t>
            </a:r>
            <a:r>
              <a:rPr lang="zh-CN" altLang="en-US" b="1" dirty="0">
                <a:solidFill>
                  <a:schemeClr val="tx1"/>
                </a:solidFill>
                <a:ea typeface="SimSun" pitchFamily="2" charset="-122"/>
              </a:rPr>
              <a:t>好的福分</a:t>
            </a:r>
            <a:endParaRPr lang="en-US" b="1" dirty="0">
              <a:solidFill>
                <a:schemeClr val="tx1"/>
              </a:solidFill>
              <a:ea typeface="SimSun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zh-CN" altLang="en-US" sz="1400" dirty="0"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effectLst/>
                <a:ea typeface="SimSun" pitchFamily="2" charset="-122"/>
              </a:rPr>
              <a:t>马太福音</a:t>
            </a:r>
            <a:r>
              <a:rPr lang="en-US" altLang="zh-CN" b="1" dirty="0">
                <a:effectLst/>
                <a:ea typeface="SimSun" pitchFamily="2" charset="-122"/>
              </a:rPr>
              <a:t>6</a:t>
            </a:r>
          </a:p>
          <a:p>
            <a:pPr marL="0" indent="0">
              <a:buNone/>
            </a:pPr>
            <a:r>
              <a:rPr lang="en-US" altLang="zh-CN" b="1" dirty="0" smtClean="0">
                <a:effectLst/>
                <a:ea typeface="SimSun" pitchFamily="2" charset="-122"/>
              </a:rPr>
              <a:t>6 </a:t>
            </a:r>
            <a:r>
              <a:rPr lang="zh-CN" altLang="en-US" b="1" dirty="0" smtClean="0">
                <a:effectLst/>
                <a:ea typeface="SimSun" pitchFamily="2" charset="-122"/>
              </a:rPr>
              <a:t>你</a:t>
            </a:r>
            <a:r>
              <a:rPr lang="zh-CN" altLang="en-US" b="1" dirty="0">
                <a:effectLst/>
                <a:ea typeface="SimSun" pitchFamily="2" charset="-122"/>
              </a:rPr>
              <a:t>祷告的时候，要进你的内屋，关上门，告你在暗中的父；你父在暗中察看，必然报答你。 </a:t>
            </a:r>
          </a:p>
          <a:p>
            <a:pPr>
              <a:buFont typeface="Wingdings" pitchFamily="2" charset="2"/>
              <a:buNone/>
            </a:pPr>
            <a:endParaRPr lang="zh-CN" altLang="en-US" sz="1200" b="1" dirty="0">
              <a:effectLst/>
              <a:ea typeface="SimSun" pitchFamily="2" charset="-122"/>
            </a:endParaRPr>
          </a:p>
          <a:p>
            <a:r>
              <a:rPr lang="zh-CN" altLang="en-US" b="1" dirty="0" smtClean="0">
                <a:effectLst/>
                <a:ea typeface="SimSun" pitchFamily="2" charset="-122"/>
              </a:rPr>
              <a:t>读经计划</a:t>
            </a:r>
          </a:p>
          <a:p>
            <a:pPr lvl="1"/>
            <a:r>
              <a:rPr lang="zh-CN" altLang="en-US" b="1" dirty="0" smtClean="0">
                <a:effectLst/>
                <a:ea typeface="SimSun" pitchFamily="2" charset="-122"/>
              </a:rPr>
              <a:t>一年</a:t>
            </a:r>
          </a:p>
          <a:p>
            <a:pPr lvl="1"/>
            <a:r>
              <a:rPr lang="zh-CN" altLang="en-US" b="1" dirty="0" smtClean="0">
                <a:effectLst/>
                <a:ea typeface="SimSun" pitchFamily="2" charset="-122"/>
              </a:rPr>
              <a:t>二</a:t>
            </a:r>
            <a:r>
              <a:rPr lang="zh-CN" altLang="en-US" b="1" dirty="0">
                <a:effectLst/>
                <a:ea typeface="SimSun" pitchFamily="2" charset="-122"/>
              </a:rPr>
              <a:t>年</a:t>
            </a:r>
          </a:p>
          <a:p>
            <a:pPr lvl="1"/>
            <a:r>
              <a:rPr lang="zh-CN" altLang="en-US" b="1" dirty="0">
                <a:effectLst/>
                <a:ea typeface="SimSun" pitchFamily="2" charset="-122"/>
              </a:rPr>
              <a:t>三年</a:t>
            </a:r>
          </a:p>
          <a:p>
            <a:endParaRPr lang="zh-CN" altLang="en-US" sz="1200" b="1" dirty="0">
              <a:effectLst/>
              <a:ea typeface="SimSun" pitchFamily="2" charset="-122"/>
            </a:endParaRPr>
          </a:p>
          <a:p>
            <a:r>
              <a:rPr lang="zh-CN" altLang="en-US" b="1" dirty="0">
                <a:effectLst/>
                <a:ea typeface="SimSun" pitchFamily="2" charset="-122"/>
              </a:rPr>
              <a:t>读经伙伴：</a:t>
            </a:r>
          </a:p>
          <a:p>
            <a:pPr lvl="1"/>
            <a:r>
              <a:rPr lang="zh-CN" altLang="en-US" b="1" dirty="0" smtClean="0">
                <a:effectLst/>
                <a:ea typeface="SimSun" pitchFamily="2" charset="-122"/>
              </a:rPr>
              <a:t>夫</a:t>
            </a:r>
            <a:r>
              <a:rPr lang="zh-CN" altLang="en-US" b="1" dirty="0">
                <a:effectLst/>
                <a:ea typeface="SimSun" pitchFamily="2" charset="-122"/>
              </a:rPr>
              <a:t>妻</a:t>
            </a:r>
          </a:p>
          <a:p>
            <a:pPr lvl="1"/>
            <a:r>
              <a:rPr lang="zh-CN" altLang="en-US" b="1" dirty="0">
                <a:effectLst/>
                <a:ea typeface="SimSun" pitchFamily="2" charset="-122"/>
              </a:rPr>
              <a:t>灵里伙</a:t>
            </a:r>
            <a:r>
              <a:rPr lang="zh-CN" altLang="en-US" b="1" dirty="0" smtClean="0">
                <a:effectLst/>
                <a:ea typeface="SimSun" pitchFamily="2" charset="-122"/>
              </a:rPr>
              <a:t>伴（同性）</a:t>
            </a:r>
            <a:endParaRPr lang="en-US" altLang="zh-CN" b="1" dirty="0" smtClean="0">
              <a:effectLst/>
              <a:ea typeface="SimSun" pitchFamily="2" charset="-122"/>
            </a:endParaRPr>
          </a:p>
          <a:p>
            <a:pPr lvl="1"/>
            <a:r>
              <a:rPr lang="zh-CN" altLang="en-US" b="1" smtClean="0">
                <a:effectLst/>
                <a:ea typeface="SimSun" pitchFamily="2" charset="-122"/>
              </a:rPr>
              <a:t>团契</a:t>
            </a:r>
            <a:endParaRPr lang="en-US" b="1" dirty="0">
              <a:effectLst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zh-CN" altLang="en-US" sz="3600" b="1" dirty="0">
                <a:effectLst/>
              </a:rPr>
              <a:t>三、施行平衡的服事。 </a:t>
            </a:r>
            <a:endParaRPr lang="en-US" altLang="zh-CN" sz="3600" b="1" dirty="0" smtClean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>
                <a:effectLst/>
                <a:ea typeface="SimSun" pitchFamily="2" charset="-122"/>
              </a:rPr>
              <a:t>1</a:t>
            </a:r>
            <a:r>
              <a:rPr lang="zh-CN" altLang="en-US" sz="3600" b="1" dirty="0">
                <a:effectLst/>
                <a:ea typeface="SimSun" pitchFamily="2" charset="-122"/>
              </a:rPr>
              <a:t>、个人层面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：</a:t>
            </a:r>
            <a:endParaRPr lang="zh-CN" altLang="en-US" sz="3600" b="1" dirty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 smtClean="0">
                <a:effectLst/>
                <a:ea typeface="SimSun" pitchFamily="2" charset="-122"/>
              </a:rPr>
              <a:t>	1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）输</a:t>
            </a:r>
            <a:r>
              <a:rPr lang="zh-CN" altLang="en-US" sz="3600" b="1" dirty="0">
                <a:effectLst/>
                <a:ea typeface="SimSun" pitchFamily="2" charset="-122"/>
              </a:rPr>
              <a:t>入与输出的平衡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；</a:t>
            </a:r>
            <a:endParaRPr lang="zh-CN" altLang="en-US" sz="3600" b="1" dirty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 smtClean="0">
                <a:effectLst/>
                <a:ea typeface="SimSun" pitchFamily="2" charset="-122"/>
              </a:rPr>
              <a:t>	2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）家</a:t>
            </a:r>
            <a:r>
              <a:rPr lang="zh-CN" altLang="en-US" sz="3600" b="1" dirty="0">
                <a:effectLst/>
                <a:ea typeface="SimSun" pitchFamily="2" charset="-122"/>
              </a:rPr>
              <a:t>庭、社会与教会的平衡；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>
                <a:effectLst/>
                <a:ea typeface="SimSun" pitchFamily="2" charset="-122"/>
              </a:rPr>
              <a:t>2</a:t>
            </a:r>
            <a:r>
              <a:rPr lang="zh-CN" altLang="en-US" sz="3600" b="1" dirty="0">
                <a:effectLst/>
                <a:ea typeface="SimSun" pitchFamily="2" charset="-122"/>
              </a:rPr>
              <a:t>、教会层面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：</a:t>
            </a:r>
            <a:endParaRPr lang="zh-CN" altLang="en-US" sz="3600" b="1" dirty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 smtClean="0">
                <a:effectLst/>
                <a:ea typeface="SimSun" pitchFamily="2" charset="-122"/>
              </a:rPr>
              <a:t>	1</a:t>
            </a:r>
            <a:r>
              <a:rPr lang="zh-CN" altLang="en-US" sz="3600" b="1" dirty="0">
                <a:effectLst/>
                <a:ea typeface="SimSun" pitchFamily="2" charset="-122"/>
              </a:rPr>
              <a:t>）主日与团契的平衡；</a:t>
            </a:r>
            <a:endParaRPr lang="en-US" altLang="zh-CN" sz="3600" b="1" dirty="0" smtClean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3600" dirty="0" smtClean="0">
                <a:effectLst/>
              </a:rPr>
              <a:t>	2</a:t>
            </a:r>
            <a:r>
              <a:rPr lang="zh-CN" altLang="en-US" sz="3600" dirty="0">
                <a:effectLst/>
              </a:rPr>
              <a:t>）</a:t>
            </a:r>
            <a:r>
              <a:rPr lang="zh-CN" altLang="en-US" sz="3600" b="1" dirty="0">
                <a:effectLst/>
              </a:rPr>
              <a:t>墙内与墙外的平衡</a:t>
            </a:r>
            <a:r>
              <a:rPr lang="zh-CN" altLang="en-US" sz="3600" dirty="0" smtClean="0">
                <a:effectLst/>
              </a:rPr>
              <a:t>；</a:t>
            </a:r>
            <a:endParaRPr lang="en-CA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014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6149" name="Picture 5" descr="Israel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86400"/>
            <a:ext cx="9080500" cy="143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b="1">
                <a:effectLst/>
                <a:ea typeface="SimSun" pitchFamily="2" charset="-122"/>
              </a:rPr>
              <a:t>路加福音</a:t>
            </a:r>
            <a:r>
              <a:rPr lang="en-US" altLang="zh-CN" b="1">
                <a:effectLst/>
                <a:ea typeface="SimSun" pitchFamily="2" charset="-122"/>
              </a:rPr>
              <a:t>10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38 </a:t>
            </a:r>
            <a:r>
              <a:rPr lang="zh-CN" altLang="en-US" b="1">
                <a:effectLst/>
                <a:ea typeface="SimSun" pitchFamily="2" charset="-122"/>
              </a:rPr>
              <a:t>他们走路的时候，耶稣进了一个村庄。有一个女人，名叫马大，接他到自己家里。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39 </a:t>
            </a:r>
            <a:r>
              <a:rPr lang="zh-CN" altLang="en-US" b="1">
                <a:effectLst/>
                <a:ea typeface="SimSun" pitchFamily="2" charset="-122"/>
              </a:rPr>
              <a:t>她有一个妹子，名叫马利亚，在耶稣脚前坐着听他的道。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40 </a:t>
            </a:r>
            <a:r>
              <a:rPr lang="zh-CN" altLang="en-US" b="1">
                <a:effectLst/>
                <a:ea typeface="SimSun" pitchFamily="2" charset="-122"/>
              </a:rPr>
              <a:t>马大伺候的事多，心里忙乱，就进前来，说：“主啊，我的妹子留下我一个人伺候，你不在意吗？请吩咐她来帮助我。”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41 </a:t>
            </a:r>
            <a:r>
              <a:rPr lang="zh-CN" altLang="en-US" b="1">
                <a:effectLst/>
                <a:ea typeface="SimSun" pitchFamily="2" charset="-122"/>
              </a:rPr>
              <a:t>耶稣回答说：“马大！马大！你为许多的事思虑烦扰， 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42 </a:t>
            </a:r>
            <a:r>
              <a:rPr lang="zh-CN" altLang="en-US" b="1">
                <a:effectLst/>
                <a:ea typeface="SimSun" pitchFamily="2" charset="-122"/>
              </a:rPr>
              <a:t>但是不可少的只有一件；马利亚已经选择那上好的福分，是不能夺去的。”</a:t>
            </a:r>
            <a:r>
              <a:rPr lang="zh-CN" altLang="en-US" b="1">
                <a:ea typeface="SimSun" pitchFamily="2" charset="-122"/>
              </a:rPr>
              <a:t> 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一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、</a:t>
            </a:r>
            <a:r>
              <a:rPr lang="zh-CN" altLang="en-US" sz="3600" b="1" dirty="0">
                <a:effectLst/>
              </a:rPr>
              <a:t>突破正常的错</a:t>
            </a:r>
            <a:r>
              <a:rPr lang="zh-CN" altLang="en-US" sz="3600" b="1" dirty="0" smtClean="0">
                <a:effectLst/>
              </a:rPr>
              <a:t>觉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；</a:t>
            </a:r>
            <a:endParaRPr lang="en-US" altLang="zh-CN" sz="3600" b="1" dirty="0" smtClean="0">
              <a:effectLst/>
              <a:ea typeface="SimSun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3600" b="1" dirty="0">
                <a:effectLst/>
                <a:ea typeface="SimSun" pitchFamily="2" charset="-122"/>
              </a:rPr>
              <a:t>1</a:t>
            </a:r>
            <a:r>
              <a:rPr lang="zh-CN" altLang="en-US" sz="3600" b="1" dirty="0">
                <a:effectLst/>
                <a:ea typeface="SimSun" pitchFamily="2" charset="-122"/>
              </a:rPr>
              <a:t>、什么是正常的错觉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？</a:t>
            </a:r>
            <a:endParaRPr lang="zh-CN" altLang="en-US" sz="3600" b="1" dirty="0">
              <a:effectLst/>
              <a:ea typeface="SimSun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第一感觉应该是马大受表扬才对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！</a:t>
            </a:r>
            <a:endParaRPr lang="zh-CN" altLang="en-US" sz="3600" b="1" dirty="0">
              <a:effectLst/>
              <a:ea typeface="SimSun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服事多的人生命一定好；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圣经熟悉的人灵命一定成熟；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祷告灵修多的人灵命一定超越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；</a:t>
            </a:r>
            <a:endParaRPr lang="zh-CN" altLang="en-US" sz="3600" b="1" dirty="0">
              <a:effectLst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 smtClean="0">
                <a:effectLst/>
                <a:ea typeface="SimSun" pitchFamily="2" charset="-122"/>
              </a:rPr>
              <a:t>2</a:t>
            </a:r>
            <a:r>
              <a:rPr lang="zh-CN" altLang="en-US" sz="3600" b="1" dirty="0">
                <a:effectLst/>
                <a:ea typeface="SimSun" pitchFamily="2" charset="-122"/>
              </a:rPr>
              <a:t>、如何突破正常的错觉？</a:t>
            </a:r>
            <a:endParaRPr lang="zh-CN" altLang="en-US" sz="3600" b="1" dirty="0" smtClean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>
                <a:effectLst/>
                <a:ea typeface="SimSun" pitchFamily="2" charset="-122"/>
              </a:rPr>
              <a:t>1</a:t>
            </a:r>
            <a:r>
              <a:rPr lang="zh-CN" altLang="en-US" sz="3600" b="1" dirty="0">
                <a:effectLst/>
                <a:ea typeface="SimSun" pitchFamily="2" charset="-122"/>
              </a:rPr>
              <a:t>）要知道神要得是人的生命，而不是人的服事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；</a:t>
            </a:r>
            <a:endParaRPr lang="en-US" altLang="zh-CN" sz="3600" b="1" dirty="0" smtClean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>
                <a:effectLst/>
                <a:ea typeface="SimSun" pitchFamily="2" charset="-122"/>
              </a:rPr>
              <a:t>2</a:t>
            </a:r>
            <a:r>
              <a:rPr lang="zh-CN" altLang="en-US" sz="3600" b="1" dirty="0">
                <a:effectLst/>
                <a:ea typeface="SimSun" pitchFamily="2" charset="-122"/>
              </a:rPr>
              <a:t>）要知道人外在的服事不一定完全等同于人的内在生命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；</a:t>
            </a:r>
            <a:endParaRPr lang="en-US" altLang="zh-CN" sz="3600" b="1" dirty="0" smtClean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altLang="zh-CN" sz="3600" b="1" dirty="0">
                <a:effectLst/>
                <a:ea typeface="SimSun" pitchFamily="2" charset="-122"/>
              </a:rPr>
              <a:t>3</a:t>
            </a:r>
            <a:r>
              <a:rPr lang="zh-CN" altLang="en-US" sz="3600" b="1" dirty="0">
                <a:effectLst/>
                <a:ea typeface="SimSun" pitchFamily="2" charset="-122"/>
              </a:rPr>
              <a:t>）要知道真正的灵命是个人实际与神的生命距离；</a:t>
            </a:r>
          </a:p>
        </p:txBody>
      </p:sp>
    </p:spTree>
    <p:extLst>
      <p:ext uri="{BB962C8B-B14F-4D97-AF65-F5344CB8AC3E}">
        <p14:creationId xmlns:p14="http://schemas.microsoft.com/office/powerpoint/2010/main" val="148127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zh-CN" altLang="en-US" sz="3600" b="1" dirty="0">
                <a:effectLst/>
              </a:rPr>
              <a:t>二、选择上好的福</a:t>
            </a:r>
            <a:r>
              <a:rPr lang="zh-CN" altLang="en-US" sz="3600" b="1" dirty="0" smtClean="0">
                <a:effectLst/>
              </a:rPr>
              <a:t>分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；</a:t>
            </a:r>
            <a:endParaRPr lang="en-US" altLang="zh-CN" sz="3600" b="1" dirty="0" smtClean="0">
              <a:effectLst/>
              <a:ea typeface="SimSun" pitchFamily="2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以赛亚书</a:t>
            </a:r>
            <a:r>
              <a:rPr lang="en-US" altLang="zh-CN" sz="3600" b="1" dirty="0">
                <a:effectLst/>
                <a:ea typeface="SimSun" pitchFamily="2" charset="-122"/>
              </a:rPr>
              <a:t>30:15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和合本：主耶和华以色列的圣者曾如此说：你们得救在乎归回安息；你们得力在乎平静安稳；你们竟自不肯。 </a:t>
            </a:r>
            <a:r>
              <a:rPr lang="zh-CN" altLang="en-US" sz="3600" b="1" dirty="0" smtClean="0">
                <a:effectLst/>
                <a:ea typeface="SimSun" pitchFamily="2" charset="-122"/>
              </a:rPr>
              <a:t> </a:t>
            </a:r>
            <a:r>
              <a:rPr lang="zh-CN" altLang="en-US" sz="3600" b="1" dirty="0">
                <a:effectLst/>
                <a:ea typeface="SimSun" pitchFamily="2" charset="-122"/>
              </a:rPr>
              <a:t>	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zh-CN" altLang="en-US" sz="3600" b="1" dirty="0">
                <a:effectLst/>
                <a:ea typeface="SimSun" pitchFamily="2" charset="-122"/>
              </a:rPr>
              <a:t>新译本：因为主耶和华以色列的圣者这样说：「你们得救在于悔改和安息，你们得力在于平静和信靠。」但你们竟不愿意。</a:t>
            </a:r>
          </a:p>
        </p:txBody>
      </p:sp>
    </p:spTree>
    <p:extLst>
      <p:ext uri="{BB962C8B-B14F-4D97-AF65-F5344CB8AC3E}">
        <p14:creationId xmlns:p14="http://schemas.microsoft.com/office/powerpoint/2010/main" val="18084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b="1">
                <a:effectLst/>
                <a:ea typeface="SimSun" pitchFamily="2" charset="-122"/>
              </a:rPr>
              <a:t>路加福音</a:t>
            </a:r>
            <a:r>
              <a:rPr lang="en-US" altLang="zh-CN" b="1">
                <a:effectLst/>
                <a:ea typeface="SimSun" pitchFamily="2" charset="-122"/>
              </a:rPr>
              <a:t>10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38 </a:t>
            </a:r>
            <a:r>
              <a:rPr lang="zh-CN" altLang="en-US" b="1">
                <a:effectLst/>
                <a:ea typeface="SimSun" pitchFamily="2" charset="-122"/>
              </a:rPr>
              <a:t>他们走路的时候，耶稣进了一个村庄。有一个女人，名叫马大，接他到自己家里。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39 </a:t>
            </a:r>
            <a:r>
              <a:rPr lang="zh-CN" altLang="en-US" b="1">
                <a:effectLst/>
                <a:ea typeface="SimSun" pitchFamily="2" charset="-122"/>
              </a:rPr>
              <a:t>她有一个妹子，名叫马利亚，在耶稣脚前坐着听他的道。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40 </a:t>
            </a:r>
            <a:r>
              <a:rPr lang="zh-CN" altLang="en-US" b="1">
                <a:effectLst/>
                <a:ea typeface="SimSun" pitchFamily="2" charset="-122"/>
              </a:rPr>
              <a:t>马大伺候的事多，心里忙乱，就进前来，说：“主啊，我的妹子留下我一个人伺候，你不在意吗？请吩咐她来帮助我。”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41 </a:t>
            </a:r>
            <a:r>
              <a:rPr lang="zh-CN" altLang="en-US" b="1">
                <a:effectLst/>
                <a:ea typeface="SimSun" pitchFamily="2" charset="-122"/>
              </a:rPr>
              <a:t>耶稣回答说：“马大！马大！你为许多的事思虑烦扰，   </a:t>
            </a:r>
          </a:p>
          <a:p>
            <a:pPr>
              <a:buFont typeface="Wingdings" pitchFamily="2" charset="2"/>
              <a:buNone/>
            </a:pPr>
            <a:r>
              <a:rPr lang="en-US" altLang="zh-CN" b="1">
                <a:effectLst/>
                <a:ea typeface="SimSun" pitchFamily="2" charset="-122"/>
              </a:rPr>
              <a:t>42 </a:t>
            </a:r>
            <a:r>
              <a:rPr lang="zh-CN" altLang="en-US" b="1">
                <a:effectLst/>
                <a:ea typeface="SimSun" pitchFamily="2" charset="-122"/>
              </a:rPr>
              <a:t>但是不可少的只有一件；马利亚已经选择那上好的福分，是不能夺去的。”</a:t>
            </a:r>
            <a:r>
              <a:rPr lang="zh-CN" altLang="en-US" b="1">
                <a:ea typeface="SimSun" pitchFamily="2" charset="-122"/>
              </a:rPr>
              <a:t>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881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CN" altLang="en-US" b="1" dirty="0">
                <a:effectLst/>
                <a:ea typeface="SimSun" pitchFamily="2" charset="-122"/>
              </a:rPr>
              <a:t>诗篇</a:t>
            </a:r>
            <a:r>
              <a:rPr lang="en-US" altLang="zh-CN" b="1" dirty="0">
                <a:effectLst/>
                <a:ea typeface="SimSun" pitchFamily="2" charset="-122"/>
              </a:rPr>
              <a:t>23</a:t>
            </a:r>
          </a:p>
          <a:p>
            <a:pPr>
              <a:buNone/>
            </a:pPr>
            <a:r>
              <a:rPr lang="en-US" altLang="zh-CN" b="1" dirty="0">
                <a:effectLst/>
                <a:ea typeface="SimSun" pitchFamily="2" charset="-122"/>
              </a:rPr>
              <a:t>1 </a:t>
            </a:r>
            <a:r>
              <a:rPr lang="zh-CN" altLang="en-US" b="1" dirty="0">
                <a:effectLst/>
                <a:ea typeface="SimSun" pitchFamily="2" charset="-122"/>
              </a:rPr>
              <a:t>耶和华是我的牧者，我必不至缺乏。 	</a:t>
            </a:r>
          </a:p>
          <a:p>
            <a:pPr>
              <a:buNone/>
            </a:pPr>
            <a:r>
              <a:rPr lang="en-US" altLang="zh-CN" b="1" dirty="0">
                <a:effectLst/>
                <a:ea typeface="SimSun" pitchFamily="2" charset="-122"/>
              </a:rPr>
              <a:t>2 </a:t>
            </a:r>
            <a:r>
              <a:rPr lang="zh-CN" altLang="en-US" b="1" dirty="0">
                <a:effectLst/>
                <a:ea typeface="SimSun" pitchFamily="2" charset="-122"/>
              </a:rPr>
              <a:t>他使我躺卧在青草地上，领我在可安歇的水边。 </a:t>
            </a:r>
          </a:p>
          <a:p>
            <a:pPr>
              <a:buNone/>
            </a:pPr>
            <a:r>
              <a:rPr lang="en-US" altLang="zh-CN" b="1" dirty="0">
                <a:effectLst/>
                <a:ea typeface="SimSun" pitchFamily="2" charset="-122"/>
              </a:rPr>
              <a:t>3 </a:t>
            </a:r>
            <a:r>
              <a:rPr lang="zh-CN" altLang="en-US" b="1" dirty="0">
                <a:effectLst/>
                <a:ea typeface="SimSun" pitchFamily="2" charset="-122"/>
              </a:rPr>
              <a:t>他使我的灵魂苏醒，为自己的名引导我走</a:t>
            </a:r>
            <a:r>
              <a:rPr lang="zh-CN" altLang="en-US" b="1" dirty="0" smtClean="0">
                <a:effectLst/>
                <a:ea typeface="SimSun" pitchFamily="2" charset="-122"/>
              </a:rPr>
              <a:t>义路。</a:t>
            </a:r>
            <a:endParaRPr lang="zh-CN" altLang="en-US" b="1" dirty="0">
              <a:effectLst/>
              <a:ea typeface="SimSun" pitchFamily="2" charset="-122"/>
            </a:endParaRPr>
          </a:p>
          <a:p>
            <a:pPr>
              <a:buNone/>
            </a:pPr>
            <a:r>
              <a:rPr lang="en-US" altLang="zh-CN" b="1" dirty="0">
                <a:effectLst/>
                <a:ea typeface="SimSun" pitchFamily="2" charset="-122"/>
              </a:rPr>
              <a:t>4 </a:t>
            </a:r>
            <a:r>
              <a:rPr lang="zh-CN" altLang="en-US" b="1" dirty="0">
                <a:effectLst/>
                <a:ea typeface="SimSun" pitchFamily="2" charset="-122"/>
              </a:rPr>
              <a:t>我虽然行过死荫的幽谷，也不怕遭害，因为你与我同在；你的杖，你的竿，都安慰我。 </a:t>
            </a:r>
          </a:p>
          <a:p>
            <a:pPr>
              <a:buNone/>
            </a:pPr>
            <a:r>
              <a:rPr lang="en-US" altLang="zh-CN" b="1" dirty="0">
                <a:effectLst/>
                <a:ea typeface="SimSun" pitchFamily="2" charset="-122"/>
              </a:rPr>
              <a:t>5 </a:t>
            </a:r>
            <a:r>
              <a:rPr lang="zh-CN" altLang="en-US" b="1" dirty="0">
                <a:effectLst/>
                <a:ea typeface="SimSun" pitchFamily="2" charset="-122"/>
              </a:rPr>
              <a:t>在我敌人面前，你为我摆设筵席；你用油膏了我的头，使我的福杯满溢。 	</a:t>
            </a:r>
          </a:p>
          <a:p>
            <a:pPr>
              <a:buNone/>
            </a:pPr>
            <a:r>
              <a:rPr lang="en-US" altLang="zh-CN" b="1" dirty="0">
                <a:effectLst/>
                <a:ea typeface="SimSun" pitchFamily="2" charset="-122"/>
              </a:rPr>
              <a:t>6 </a:t>
            </a:r>
            <a:r>
              <a:rPr lang="zh-CN" altLang="en-US" b="1" dirty="0">
                <a:effectLst/>
                <a:ea typeface="SimSun" pitchFamily="2" charset="-122"/>
              </a:rPr>
              <a:t>我一生一世必有恩惠慈爱随着我；我且要住在耶和华的殿中，直到永远。</a:t>
            </a:r>
          </a:p>
        </p:txBody>
      </p:sp>
    </p:spTree>
    <p:extLst>
      <p:ext uri="{BB962C8B-B14F-4D97-AF65-F5344CB8AC3E}">
        <p14:creationId xmlns:p14="http://schemas.microsoft.com/office/powerpoint/2010/main" val="24092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189475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0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5319</TotalTime>
  <Words>732</Words>
  <Application>Microsoft Office PowerPoint</Application>
  <PresentationFormat>On-screen Show (4:3)</PresentationFormat>
  <Paragraphs>79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选择那上好的福分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拥有上好的福分</dc:title>
  <dc:creator>ChrisXu</dc:creator>
  <cp:lastModifiedBy>Chris Xu</cp:lastModifiedBy>
  <cp:revision>14</cp:revision>
  <dcterms:created xsi:type="dcterms:W3CDTF">2008-12-27T17:55:37Z</dcterms:created>
  <dcterms:modified xsi:type="dcterms:W3CDTF">2017-08-23T18:45:51Z</dcterms:modified>
</cp:coreProperties>
</file>