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719" r:id="rId2"/>
    <p:sldId id="709" r:id="rId3"/>
    <p:sldId id="710" r:id="rId4"/>
    <p:sldId id="718" r:id="rId5"/>
    <p:sldId id="732" r:id="rId6"/>
    <p:sldId id="733" r:id="rId7"/>
    <p:sldId id="734" r:id="rId8"/>
    <p:sldId id="628" r:id="rId9"/>
    <p:sldId id="735" r:id="rId10"/>
    <p:sldId id="724" r:id="rId11"/>
    <p:sldId id="736" r:id="rId12"/>
    <p:sldId id="737" r:id="rId13"/>
    <p:sldId id="738" r:id="rId14"/>
    <p:sldId id="739" r:id="rId15"/>
    <p:sldId id="743" r:id="rId16"/>
    <p:sldId id="740" r:id="rId17"/>
    <p:sldId id="742" r:id="rId18"/>
    <p:sldId id="744" r:id="rId19"/>
    <p:sldId id="745" r:id="rId20"/>
    <p:sldId id="730" r:id="rId21"/>
    <p:sldId id="746" r:id="rId22"/>
    <p:sldId id="748" r:id="rId23"/>
    <p:sldId id="74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2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CC7C0-E473-4163-B0B7-D2E11EA6DA8F}" type="datetimeFigureOut">
              <a:rPr lang="en-CA" smtClean="0"/>
              <a:pPr/>
              <a:t>2017-08-31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8E1EF-FC8E-456B-9A92-8884E696397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1BEE-0615-4753-8DBF-C899243C507D}" type="datetimeFigureOut">
              <a:rPr lang="en-CA" smtClean="0"/>
              <a:pPr/>
              <a:t>2017-08-31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CA16B-6203-4065-A441-5E88FA81782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A08B-BA33-4900-BA47-F753EC06D67D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15BC-C8B5-43F3-8B4D-61F2BC79BA7F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E3D1-DD44-46AA-B694-18E17ED2302A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3800-78C0-4DA9-B2DA-C664CD6B3B33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8895-AFE6-4517-A36B-37FB9DDFCCFD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DF5-5C3E-47F5-8A01-B26811A15BFE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7A48-01BF-452B-BF08-C73D01C88E4B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9C44-3F3F-466D-A518-4BA050A748BF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4ED4-3659-41E7-BB91-437D41ACD66E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637F-E366-4723-AC4E-C8FD40791F72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001A4-DAEC-41DD-9579-14042BE68B45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err="1" smtClean="0"/>
              <a:t>Clickicontoaddpicture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661B84-C2DA-46FC-812A-6EFD47197016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</a:t>
            </a:fld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0" y="3219450"/>
            <a:ext cx="4095750" cy="3638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5420978" cy="358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600" b="1" dirty="0" smtClean="0"/>
              <a:t>一</a:t>
            </a:r>
            <a:r>
              <a:rPr lang="zh-CN" altLang="en-US" sz="3600" b="1" dirty="0" smtClean="0"/>
              <a:t>、拆毁：</a:t>
            </a:r>
            <a:endParaRPr lang="en-US" altLang="zh-CN" sz="3600" b="1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1</a:t>
            </a:r>
            <a:r>
              <a:rPr lang="zh-CN" altLang="en-US" sz="3200" dirty="0" smtClean="0"/>
              <a:t>）</a:t>
            </a:r>
            <a:r>
              <a:rPr lang="zh-CN" altLang="en-US" sz="3200" dirty="0" smtClean="0"/>
              <a:t>随波逐流：</a:t>
            </a:r>
            <a:endParaRPr lang="en-US" altLang="zh-CN" sz="3200" dirty="0" smtClean="0"/>
          </a:p>
          <a:p>
            <a:pPr>
              <a:buNone/>
            </a:pPr>
            <a:endParaRPr lang="en-US" altLang="zh-CN" sz="3200" i="1" dirty="0" smtClean="0"/>
          </a:p>
          <a:p>
            <a:pPr>
              <a:buNone/>
            </a:pPr>
            <a:r>
              <a:rPr lang="zh-CN" altLang="en-US" sz="3200" i="1" dirty="0" smtClean="0"/>
              <a:t>弗</a:t>
            </a:r>
            <a:r>
              <a:rPr lang="en-US" altLang="zh-CN" sz="3200" i="1" dirty="0" smtClean="0"/>
              <a:t>2</a:t>
            </a:r>
            <a:r>
              <a:rPr lang="en-US" altLang="zh-CN" sz="3200" i="1" dirty="0" smtClean="0"/>
              <a:t>:</a:t>
            </a:r>
            <a:r>
              <a:rPr lang="en-US" altLang="zh-CN" sz="3200" i="1" dirty="0" smtClean="0"/>
              <a:t>2 </a:t>
            </a:r>
            <a:r>
              <a:rPr lang="zh-CN" altLang="en-US" sz="3200" i="1" dirty="0" smtClean="0"/>
              <a:t>那时，你们在其中行事为人，随从今世的风俗，顺服空中掌权者的首领，就是现今在悖逆之子心中运行的邪灵。</a:t>
            </a:r>
          </a:p>
          <a:p>
            <a:pPr>
              <a:buNone/>
            </a:pPr>
            <a:r>
              <a:rPr lang="en-US" altLang="zh-CN" sz="3600" dirty="0" smtClean="0"/>
              <a:t>	</a:t>
            </a:r>
            <a:endParaRPr lang="en-US" altLang="zh-CN" sz="36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10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800" b="1" dirty="0" smtClean="0"/>
              <a:t>一、拆毁</a:t>
            </a:r>
            <a:r>
              <a:rPr lang="zh-CN" altLang="en-US" sz="2800" b="1" dirty="0" smtClean="0"/>
              <a:t>（续）</a:t>
            </a:r>
            <a:r>
              <a:rPr lang="zh-CN" altLang="en-US" sz="2800" b="1" dirty="0" smtClean="0"/>
              <a:t>：</a:t>
            </a:r>
            <a:endParaRPr lang="en-US" altLang="zh-CN" sz="2800" b="1" dirty="0" smtClean="0"/>
          </a:p>
          <a:p>
            <a:pPr>
              <a:buNone/>
            </a:pPr>
            <a:r>
              <a:rPr lang="en-US" altLang="zh-CN" sz="20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2</a:t>
            </a:r>
            <a:r>
              <a:rPr lang="zh-CN" altLang="en-US" sz="3200" dirty="0" smtClean="0"/>
              <a:t>）</a:t>
            </a:r>
            <a:r>
              <a:rPr lang="zh-CN" altLang="en-US" sz="3200" dirty="0" smtClean="0"/>
              <a:t>随从</a:t>
            </a:r>
            <a:r>
              <a:rPr lang="zh-CN" altLang="en-US" sz="3200" dirty="0" smtClean="0"/>
              <a:t>己</a:t>
            </a:r>
            <a:r>
              <a:rPr lang="zh-CN" altLang="en-US" sz="3200" dirty="0" smtClean="0"/>
              <a:t>欲：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1600" i="1" dirty="0" smtClean="0"/>
              <a:t> </a:t>
            </a:r>
            <a:endParaRPr lang="en-US" altLang="zh-CN" sz="3200" i="1" dirty="0" smtClean="0"/>
          </a:p>
          <a:p>
            <a:pPr>
              <a:buNone/>
            </a:pPr>
            <a:r>
              <a:rPr lang="zh-CN" altLang="en-US" sz="3200" i="1" dirty="0" smtClean="0"/>
              <a:t>弗</a:t>
            </a:r>
            <a:r>
              <a:rPr lang="en-US" altLang="zh-CN" sz="3200" i="1" dirty="0" smtClean="0"/>
              <a:t>2:3 </a:t>
            </a:r>
            <a:r>
              <a:rPr lang="zh-CN" altLang="en-US" sz="3200" i="1" dirty="0" smtClean="0"/>
              <a:t>我们从前也都在他们中间，放纵肉体的私欲，随着肉体和心中所喜好的去行，本为可怒之子，和别人一样</a:t>
            </a:r>
            <a:r>
              <a:rPr lang="zh-CN" altLang="en-US" sz="3200" i="1" dirty="0" smtClean="0"/>
              <a:t>。</a:t>
            </a:r>
            <a:endParaRPr lang="en-US" altLang="zh-CN" sz="3200" i="1" dirty="0" smtClean="0"/>
          </a:p>
          <a:p>
            <a:pPr>
              <a:buNone/>
            </a:pPr>
            <a:r>
              <a:rPr lang="en-US" altLang="zh-CN" sz="1600" i="1" dirty="0" smtClean="0"/>
              <a:t> </a:t>
            </a:r>
            <a:endParaRPr lang="en-US" altLang="zh-CN" sz="3200" i="1" dirty="0" smtClean="0"/>
          </a:p>
          <a:p>
            <a:pPr>
              <a:buNone/>
            </a:pPr>
            <a:r>
              <a:rPr lang="zh-CN" altLang="en-US" sz="2800" dirty="0" smtClean="0"/>
              <a:t>士</a:t>
            </a:r>
            <a:r>
              <a:rPr lang="en-US" altLang="zh-CN" sz="2800" dirty="0" smtClean="0"/>
              <a:t>21:25 </a:t>
            </a:r>
            <a:r>
              <a:rPr lang="zh-CN" altLang="en-US" sz="2800" dirty="0" smtClean="0"/>
              <a:t>那时，以色列中没有王，各人任意而行</a:t>
            </a:r>
            <a:r>
              <a:rPr lang="zh-CN" altLang="en-US" sz="2800" dirty="0" smtClean="0"/>
              <a:t>。</a:t>
            </a:r>
            <a:r>
              <a:rPr lang="en-CA" altLang="zh-CN" sz="2800" dirty="0" smtClean="0"/>
              <a:t> every man did that which was right in his own eyes.</a:t>
            </a:r>
            <a:endParaRPr lang="zh-CN" altLang="en-US" sz="2800" dirty="0" smtClean="0"/>
          </a:p>
          <a:p>
            <a:pPr>
              <a:buNone/>
            </a:pPr>
            <a:r>
              <a:rPr lang="en-US" altLang="zh-CN" sz="3600" dirty="0" smtClean="0"/>
              <a:t>	</a:t>
            </a:r>
            <a:endParaRPr lang="en-US" altLang="zh-CN" sz="36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11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800" b="1" dirty="0" smtClean="0"/>
              <a:t>一、拆毁</a:t>
            </a:r>
            <a:r>
              <a:rPr lang="zh-CN" altLang="en-US" sz="2800" b="1" dirty="0" smtClean="0"/>
              <a:t>（续）</a:t>
            </a:r>
            <a:r>
              <a:rPr lang="zh-CN" altLang="en-US" sz="2800" b="1" dirty="0" smtClean="0"/>
              <a:t>：</a:t>
            </a:r>
            <a:endParaRPr lang="en-US" altLang="zh-CN" sz="2800" b="1" dirty="0" smtClean="0"/>
          </a:p>
          <a:p>
            <a:pPr>
              <a:buNone/>
            </a:pPr>
            <a:r>
              <a:rPr lang="en-US" altLang="zh-CN" sz="20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3</a:t>
            </a:r>
            <a:r>
              <a:rPr lang="zh-CN" altLang="en-US" sz="3200" dirty="0" smtClean="0"/>
              <a:t>）不认识神</a:t>
            </a:r>
            <a:r>
              <a:rPr lang="zh-CN" altLang="en-US" sz="3200" dirty="0" smtClean="0"/>
              <a:t>：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1600" i="1" dirty="0" smtClean="0"/>
              <a:t> </a:t>
            </a:r>
            <a:endParaRPr lang="en-US" altLang="zh-CN" sz="3200" i="1" dirty="0" smtClean="0"/>
          </a:p>
          <a:p>
            <a:pPr>
              <a:buNone/>
            </a:pPr>
            <a:r>
              <a:rPr lang="zh-CN" altLang="en-US" sz="3200" i="1" dirty="0" smtClean="0"/>
              <a:t>弗</a:t>
            </a:r>
            <a:r>
              <a:rPr lang="en-US" altLang="zh-CN" sz="3200" i="1" dirty="0" smtClean="0"/>
              <a:t>2:12 </a:t>
            </a:r>
            <a:r>
              <a:rPr lang="zh-CN" altLang="en-US" sz="3200" i="1" dirty="0" smtClean="0"/>
              <a:t>那时你们与基督无关，在以色列国民以外，在所应许的诸约上是局外人。并且活在世上没有指望，没有神</a:t>
            </a:r>
            <a:r>
              <a:rPr lang="zh-CN" altLang="en-US" sz="3200" i="1" dirty="0" smtClean="0"/>
              <a:t>。</a:t>
            </a:r>
            <a:endParaRPr lang="en-US" altLang="zh-CN" sz="3200" i="1" dirty="0" smtClean="0"/>
          </a:p>
          <a:p>
            <a:pPr>
              <a:buNone/>
            </a:pPr>
            <a:r>
              <a:rPr lang="en-US" altLang="zh-CN" sz="2000" i="1" dirty="0" smtClean="0"/>
              <a:t> </a:t>
            </a:r>
            <a:endParaRPr lang="en-US" altLang="zh-CN" sz="3200" i="1" dirty="0" smtClean="0"/>
          </a:p>
          <a:p>
            <a:pPr>
              <a:buNone/>
            </a:pPr>
            <a:r>
              <a:rPr lang="zh-CN" altLang="en-US" sz="3200" i="1" dirty="0" smtClean="0"/>
              <a:t>弗</a:t>
            </a:r>
            <a:r>
              <a:rPr lang="en-US" altLang="zh-CN" sz="3200" i="1" dirty="0" smtClean="0"/>
              <a:t>2:15 </a:t>
            </a:r>
            <a:r>
              <a:rPr lang="zh-CN" altLang="en-US" sz="3200" i="1" dirty="0" smtClean="0"/>
              <a:t>而且以自己的身体废掉冤仇，就是那记在律法上的规条。为要将两下借着自己造成一个新人，如此便成就了和睦。</a:t>
            </a:r>
          </a:p>
          <a:p>
            <a:pPr>
              <a:buNone/>
            </a:pPr>
            <a:endParaRPr lang="zh-CN" altLang="en-US" sz="3200" i="1" dirty="0" smtClean="0"/>
          </a:p>
          <a:p>
            <a:pPr>
              <a:buNone/>
            </a:pPr>
            <a:endParaRPr lang="en-US" altLang="zh-CN" sz="3200" i="1" dirty="0" smtClean="0"/>
          </a:p>
          <a:p>
            <a:pPr>
              <a:buNone/>
            </a:pPr>
            <a:r>
              <a:rPr lang="en-US" altLang="zh-CN" sz="1600" i="1" dirty="0" smtClean="0"/>
              <a:t> </a:t>
            </a:r>
            <a:endParaRPr lang="en-US" altLang="zh-CN" sz="3200" i="1" dirty="0" smtClean="0"/>
          </a:p>
          <a:p>
            <a:pPr>
              <a:buNone/>
            </a:pPr>
            <a:r>
              <a:rPr lang="en-US" altLang="zh-CN" sz="3600" dirty="0" smtClean="0"/>
              <a:t>	</a:t>
            </a:r>
            <a:endParaRPr lang="en-US" altLang="zh-CN" sz="36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12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800" b="1" dirty="0" smtClean="0"/>
              <a:t>一、拆毁</a:t>
            </a:r>
            <a:r>
              <a:rPr lang="zh-CN" altLang="en-US" sz="2800" b="1" dirty="0" smtClean="0"/>
              <a:t>（续）</a:t>
            </a:r>
            <a:r>
              <a:rPr lang="zh-CN" altLang="en-US" sz="2800" b="1" dirty="0" smtClean="0"/>
              <a:t>：</a:t>
            </a:r>
            <a:endParaRPr lang="en-US" altLang="zh-CN" sz="2800" b="1" dirty="0" smtClean="0"/>
          </a:p>
          <a:p>
            <a:pPr>
              <a:buNone/>
            </a:pPr>
            <a:r>
              <a:rPr lang="en-US" altLang="zh-CN" sz="20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endParaRPr lang="en-US" altLang="zh-CN" sz="3200" i="1" dirty="0" smtClean="0"/>
          </a:p>
          <a:p>
            <a:pPr>
              <a:buNone/>
            </a:pPr>
            <a:r>
              <a:rPr lang="zh-CN" altLang="en-US" sz="3200" i="1" dirty="0" smtClean="0"/>
              <a:t>弗</a:t>
            </a:r>
            <a:r>
              <a:rPr lang="en-US" altLang="zh-CN" sz="3200" i="1" dirty="0" smtClean="0"/>
              <a:t>2:15 </a:t>
            </a:r>
            <a:r>
              <a:rPr lang="zh-CN" altLang="en-US" sz="3200" i="1" dirty="0" smtClean="0"/>
              <a:t>而且</a:t>
            </a:r>
            <a:r>
              <a:rPr lang="zh-CN" altLang="en-US" sz="3200" i="1" u="sng" dirty="0" smtClean="0">
                <a:solidFill>
                  <a:srgbClr val="FFFF00"/>
                </a:solidFill>
              </a:rPr>
              <a:t>以自己的身体废掉冤仇</a:t>
            </a:r>
            <a:r>
              <a:rPr lang="zh-CN" altLang="en-US" sz="3200" i="1" dirty="0" smtClean="0"/>
              <a:t>，就是那记在律法上的规条。为要将两下借着自己造成一个新人，如此便成就了和睦</a:t>
            </a:r>
            <a:r>
              <a:rPr lang="zh-CN" altLang="en-US" sz="3200" i="1" dirty="0" smtClean="0"/>
              <a:t>。</a:t>
            </a:r>
            <a:endParaRPr lang="en-US" altLang="zh-CN" sz="3200" i="1" dirty="0" smtClean="0"/>
          </a:p>
          <a:p>
            <a:pPr>
              <a:buNone/>
            </a:pPr>
            <a:r>
              <a:rPr lang="en-US" altLang="zh-CN" sz="3200" i="1" dirty="0" smtClean="0"/>
              <a:t>16 </a:t>
            </a:r>
            <a:r>
              <a:rPr lang="zh-CN" altLang="en-US" sz="3200" i="1" dirty="0" smtClean="0"/>
              <a:t>既</a:t>
            </a:r>
            <a:r>
              <a:rPr lang="zh-CN" altLang="en-US" sz="3200" i="1" u="sng" dirty="0" smtClean="0">
                <a:solidFill>
                  <a:srgbClr val="FFFF00"/>
                </a:solidFill>
              </a:rPr>
              <a:t>在十字架上</a:t>
            </a:r>
            <a:r>
              <a:rPr lang="zh-CN" altLang="en-US" sz="3200" i="1" dirty="0" smtClean="0"/>
              <a:t>灭了冤仇，便借这十字架，使两下归为一体，与神和好了。</a:t>
            </a:r>
          </a:p>
          <a:p>
            <a:pPr>
              <a:buNone/>
            </a:pPr>
            <a:endParaRPr lang="zh-CN" altLang="en-US" sz="3200" i="1" dirty="0" smtClean="0"/>
          </a:p>
          <a:p>
            <a:pPr>
              <a:buNone/>
            </a:pPr>
            <a:endParaRPr lang="zh-CN" altLang="en-US" sz="3200" i="1" dirty="0" smtClean="0"/>
          </a:p>
          <a:p>
            <a:pPr>
              <a:buNone/>
            </a:pPr>
            <a:endParaRPr lang="en-US" altLang="zh-CN" sz="3200" i="1" dirty="0" smtClean="0"/>
          </a:p>
          <a:p>
            <a:pPr>
              <a:buNone/>
            </a:pPr>
            <a:r>
              <a:rPr lang="en-US" altLang="zh-CN" sz="1600" i="1" dirty="0" smtClean="0"/>
              <a:t> </a:t>
            </a:r>
            <a:endParaRPr lang="en-US" altLang="zh-CN" sz="3200" i="1" dirty="0" smtClean="0"/>
          </a:p>
          <a:p>
            <a:pPr>
              <a:buNone/>
            </a:pPr>
            <a:r>
              <a:rPr lang="en-US" altLang="zh-CN" sz="3600" dirty="0" smtClean="0"/>
              <a:t>	</a:t>
            </a:r>
            <a:endParaRPr lang="en-US" altLang="zh-CN" sz="36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13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《</a:t>
            </a:r>
            <a:r>
              <a:rPr lang="zh-CN" altLang="en-US" sz="3200" dirty="0" smtClean="0"/>
              <a:t>何西阿书</a:t>
            </a:r>
            <a:r>
              <a:rPr lang="en-US" altLang="zh-CN" sz="3200" dirty="0" smtClean="0"/>
              <a:t>》</a:t>
            </a:r>
            <a:r>
              <a:rPr lang="en-US" altLang="zh-CN" sz="3200" dirty="0" smtClean="0"/>
              <a:t>6:1-2</a:t>
            </a:r>
          </a:p>
          <a:p>
            <a:pPr>
              <a:buNone/>
            </a:pPr>
            <a:r>
              <a:rPr lang="en-US" altLang="zh-CN" sz="20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1 </a:t>
            </a:r>
            <a:r>
              <a:rPr lang="zh-CN" altLang="en-US" sz="3200" dirty="0" smtClean="0"/>
              <a:t>来</a:t>
            </a:r>
            <a:r>
              <a:rPr lang="zh-CN" altLang="en-US" sz="3200" dirty="0" smtClean="0"/>
              <a:t>吧，我们归向耶和华。他撕裂我们，也必医治。他打伤我们，也必缠裹。</a:t>
            </a:r>
          </a:p>
          <a:p>
            <a:pPr>
              <a:buNone/>
            </a:pPr>
            <a:r>
              <a:rPr lang="en-US" altLang="zh-CN" sz="3200" dirty="0" smtClean="0"/>
              <a:t>2 </a:t>
            </a:r>
            <a:r>
              <a:rPr lang="zh-CN" altLang="en-US" sz="3200" dirty="0" smtClean="0"/>
              <a:t>过</a:t>
            </a:r>
            <a:r>
              <a:rPr lang="zh-CN" altLang="en-US" sz="3200" dirty="0" smtClean="0"/>
              <a:t>两天他必使我们苏醒，第三天他必使我们兴起，我们就在他面前得以存活。</a:t>
            </a:r>
            <a:r>
              <a:rPr lang="en-US" altLang="zh-CN" sz="3600" dirty="0" smtClean="0"/>
              <a:t>	</a:t>
            </a:r>
            <a:endParaRPr lang="en-US" altLang="zh-CN" sz="36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14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600" b="1" dirty="0" smtClean="0"/>
              <a:t>二、建造：</a:t>
            </a:r>
            <a:endParaRPr lang="en-US" altLang="zh-CN" sz="3600" b="1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1</a:t>
            </a:r>
            <a:r>
              <a:rPr lang="zh-CN" altLang="en-US" sz="3200" dirty="0" smtClean="0"/>
              <a:t>）与神和好</a:t>
            </a:r>
            <a:r>
              <a:rPr lang="zh-CN" altLang="en-US" sz="3200" dirty="0" smtClean="0"/>
              <a:t>：</a:t>
            </a:r>
            <a:endParaRPr lang="en-US" altLang="zh-CN" sz="3200" dirty="0" smtClean="0"/>
          </a:p>
          <a:p>
            <a:pPr>
              <a:buNone/>
            </a:pPr>
            <a:endParaRPr lang="en-US" altLang="zh-CN" sz="3200" i="1" dirty="0" smtClean="0"/>
          </a:p>
          <a:p>
            <a:pPr>
              <a:buNone/>
            </a:pPr>
            <a:r>
              <a:rPr lang="zh-CN" altLang="en-US" sz="3200" i="1" dirty="0" smtClean="0"/>
              <a:t>弗</a:t>
            </a:r>
            <a:r>
              <a:rPr lang="en-US" altLang="zh-CN" sz="3200" i="1" dirty="0" smtClean="0"/>
              <a:t>2:4 </a:t>
            </a:r>
            <a:r>
              <a:rPr lang="zh-CN" altLang="en-US" sz="3200" i="1" dirty="0" smtClean="0"/>
              <a:t>然而</a:t>
            </a:r>
            <a:r>
              <a:rPr lang="zh-CN" altLang="en-US" sz="3200" i="1" dirty="0" smtClean="0"/>
              <a:t>神既有丰富的怜悯。因他爱我们的大爱，</a:t>
            </a:r>
            <a:r>
              <a:rPr lang="en-US" altLang="zh-CN" sz="3200" i="1" dirty="0" smtClean="0"/>
              <a:t>5 </a:t>
            </a:r>
            <a:r>
              <a:rPr lang="zh-CN" altLang="en-US" sz="3200" i="1" dirty="0" smtClean="0"/>
              <a:t>当我们死在过犯中的时候，便叫我们与基督一同活过来。</a:t>
            </a:r>
            <a:r>
              <a:rPr lang="en-US" altLang="zh-CN" sz="3200" i="1" dirty="0" smtClean="0"/>
              <a:t>6 </a:t>
            </a:r>
            <a:r>
              <a:rPr lang="zh-CN" altLang="en-US" sz="3200" i="1" dirty="0" smtClean="0"/>
              <a:t>他又叫我们与基督耶稣一同复活，一同坐在天上，</a:t>
            </a:r>
          </a:p>
          <a:p>
            <a:pPr>
              <a:buNone/>
            </a:pPr>
            <a:r>
              <a:rPr lang="en-US" altLang="zh-CN" sz="3600" dirty="0" smtClean="0"/>
              <a:t>	</a:t>
            </a:r>
            <a:endParaRPr lang="en-US" altLang="zh-CN" sz="36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15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800" b="1" dirty="0" smtClean="0"/>
              <a:t>二、建造（续）：</a:t>
            </a:r>
            <a:endParaRPr lang="en-US" altLang="zh-CN" sz="2800" b="1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2</a:t>
            </a:r>
            <a:r>
              <a:rPr lang="zh-CN" altLang="en-US" sz="3200" dirty="0" smtClean="0"/>
              <a:t>）</a:t>
            </a:r>
            <a:r>
              <a:rPr lang="zh-CN" altLang="en-US" sz="3200" dirty="0" smtClean="0"/>
              <a:t>同被</a:t>
            </a:r>
            <a:r>
              <a:rPr lang="zh-CN" altLang="en-US" sz="3200" dirty="0" smtClean="0"/>
              <a:t>建造</a:t>
            </a:r>
            <a:r>
              <a:rPr lang="zh-CN" altLang="en-US" sz="3200" dirty="0" smtClean="0"/>
              <a:t>：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1800" i="1" dirty="0" smtClean="0"/>
              <a:t> </a:t>
            </a:r>
            <a:endParaRPr lang="en-US" altLang="zh-CN" sz="3200" i="1" dirty="0" smtClean="0"/>
          </a:p>
          <a:p>
            <a:pPr>
              <a:buNone/>
            </a:pPr>
            <a:r>
              <a:rPr lang="zh-CN" altLang="en-US" sz="3200" i="1" dirty="0" smtClean="0"/>
              <a:t>弗</a:t>
            </a:r>
            <a:r>
              <a:rPr lang="en-US" altLang="zh-CN" sz="3200" i="1" dirty="0" smtClean="0"/>
              <a:t>2:20 </a:t>
            </a:r>
            <a:r>
              <a:rPr lang="zh-CN" altLang="en-US" sz="3200" i="1" dirty="0" smtClean="0"/>
              <a:t>并且被建造在使徒和先知的根基上，有基督耶稣自己为房角石。</a:t>
            </a:r>
          </a:p>
          <a:p>
            <a:pPr>
              <a:buNone/>
            </a:pPr>
            <a:r>
              <a:rPr lang="en-US" altLang="zh-CN" sz="3200" i="1" dirty="0" smtClean="0"/>
              <a:t>21 </a:t>
            </a:r>
            <a:r>
              <a:rPr lang="zh-CN" altLang="en-US" sz="3200" i="1" dirty="0" smtClean="0"/>
              <a:t>各房靠他联络得合式，渐渐成为主的圣殿。</a:t>
            </a:r>
          </a:p>
          <a:p>
            <a:pPr>
              <a:buNone/>
            </a:pPr>
            <a:r>
              <a:rPr lang="en-US" altLang="zh-CN" sz="3200" i="1" dirty="0" smtClean="0"/>
              <a:t>22 </a:t>
            </a:r>
            <a:r>
              <a:rPr lang="zh-CN" altLang="en-US" sz="3200" i="1" dirty="0" smtClean="0"/>
              <a:t>你们也靠他</a:t>
            </a:r>
            <a:r>
              <a:rPr lang="zh-CN" altLang="en-US" sz="3200" b="1" i="1" u="sng" dirty="0" smtClean="0">
                <a:solidFill>
                  <a:srgbClr val="FFFF00"/>
                </a:solidFill>
              </a:rPr>
              <a:t>同被建造</a:t>
            </a:r>
            <a:r>
              <a:rPr lang="zh-CN" altLang="en-US" sz="3200" i="1" dirty="0" smtClean="0"/>
              <a:t>，成为神借着圣灵居住的所在。</a:t>
            </a:r>
          </a:p>
          <a:p>
            <a:pPr>
              <a:buNone/>
            </a:pPr>
            <a:endParaRPr lang="zh-CN" altLang="en-US" sz="3200" i="1" dirty="0" smtClean="0"/>
          </a:p>
          <a:p>
            <a:pPr>
              <a:buNone/>
            </a:pPr>
            <a:endParaRPr lang="zh-CN" altLang="en-US" sz="3200" i="1" dirty="0" smtClean="0"/>
          </a:p>
          <a:p>
            <a:pPr>
              <a:buNone/>
            </a:pPr>
            <a:r>
              <a:rPr lang="en-US" altLang="zh-CN" sz="3600" dirty="0" smtClean="0"/>
              <a:t>	</a:t>
            </a:r>
            <a:endParaRPr lang="en-US" altLang="zh-CN" sz="36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16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800" b="1" dirty="0" smtClean="0"/>
              <a:t>二、建造（续）：</a:t>
            </a:r>
            <a:endParaRPr lang="en-US" altLang="zh-CN" sz="2800" b="1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3</a:t>
            </a:r>
            <a:r>
              <a:rPr lang="zh-CN" altLang="en-US" sz="3200" dirty="0" smtClean="0"/>
              <a:t>）多行善事</a:t>
            </a:r>
            <a:r>
              <a:rPr lang="zh-CN" altLang="en-US" sz="3200" dirty="0" smtClean="0"/>
              <a:t>：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1800" i="1" dirty="0" smtClean="0"/>
              <a:t> </a:t>
            </a:r>
            <a:endParaRPr lang="en-US" altLang="zh-CN" sz="3200" i="1" dirty="0" smtClean="0"/>
          </a:p>
          <a:p>
            <a:pPr>
              <a:buNone/>
            </a:pPr>
            <a:r>
              <a:rPr lang="zh-CN" altLang="en-US" sz="3200" i="1" dirty="0" smtClean="0"/>
              <a:t>弗</a:t>
            </a:r>
            <a:r>
              <a:rPr lang="en-US" altLang="zh-CN" sz="3200" i="1" dirty="0" smtClean="0"/>
              <a:t>2:10 </a:t>
            </a:r>
            <a:r>
              <a:rPr lang="zh-CN" altLang="en-US" sz="3200" i="1" dirty="0" smtClean="0"/>
              <a:t>我们原是他的工作，在基督耶稣里造成的，为要叫我们</a:t>
            </a:r>
            <a:r>
              <a:rPr lang="zh-CN" altLang="en-US" sz="3200" b="1" i="1" u="sng" dirty="0" smtClean="0">
                <a:solidFill>
                  <a:srgbClr val="FFFF00"/>
                </a:solidFill>
              </a:rPr>
              <a:t>行善</a:t>
            </a:r>
            <a:r>
              <a:rPr lang="zh-CN" altLang="en-US" sz="3200" i="1" dirty="0" smtClean="0"/>
              <a:t>，就是神所预备叫我们行的。</a:t>
            </a:r>
          </a:p>
          <a:p>
            <a:pPr>
              <a:buNone/>
            </a:pPr>
            <a:endParaRPr lang="zh-CN" altLang="en-US" sz="3200" i="1" dirty="0" smtClean="0"/>
          </a:p>
          <a:p>
            <a:pPr>
              <a:buNone/>
            </a:pPr>
            <a:endParaRPr lang="zh-CN" altLang="en-US" sz="3200" i="1" dirty="0" smtClean="0"/>
          </a:p>
          <a:p>
            <a:pPr>
              <a:buNone/>
            </a:pPr>
            <a:r>
              <a:rPr lang="en-US" altLang="zh-CN" sz="3600" dirty="0" smtClean="0"/>
              <a:t>	</a:t>
            </a:r>
            <a:endParaRPr lang="en-US" altLang="zh-CN" sz="36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17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《</a:t>
            </a:r>
            <a:r>
              <a:rPr lang="zh-CN" altLang="en-US" sz="3200" dirty="0" smtClean="0"/>
              <a:t>约伯记</a:t>
            </a:r>
            <a:r>
              <a:rPr lang="en-US" altLang="zh-CN" sz="3200" dirty="0" smtClean="0"/>
              <a:t>》1:</a:t>
            </a:r>
          </a:p>
          <a:p>
            <a:pPr>
              <a:buNone/>
            </a:pPr>
            <a:r>
              <a:rPr lang="en-US" altLang="zh-CN" sz="20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1</a:t>
            </a:r>
            <a:r>
              <a:rPr lang="zh-CN" altLang="en-US" sz="3200" dirty="0" smtClean="0"/>
              <a:t>乌斯地有一个人名叫</a:t>
            </a:r>
            <a:r>
              <a:rPr lang="zh-CN" altLang="en-US" sz="3200" dirty="0" smtClean="0"/>
              <a:t>约伯，那</a:t>
            </a:r>
            <a:r>
              <a:rPr lang="zh-CN" altLang="en-US" sz="3200" dirty="0" smtClean="0"/>
              <a:t>人完全正直，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敬畏神</a:t>
            </a:r>
            <a:r>
              <a:rPr lang="zh-CN" altLang="en-US" sz="3200" dirty="0" smtClean="0"/>
              <a:t>，远离恶事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24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8</a:t>
            </a:r>
            <a:r>
              <a:rPr lang="zh-CN" altLang="en-US" sz="3200" dirty="0" smtClean="0"/>
              <a:t>耶和华问撒但</a:t>
            </a:r>
            <a:r>
              <a:rPr lang="zh-CN" altLang="en-US" sz="3200" dirty="0" smtClean="0"/>
              <a:t>说：你</a:t>
            </a:r>
            <a:r>
              <a:rPr lang="zh-CN" altLang="en-US" sz="3200" dirty="0" smtClean="0"/>
              <a:t>曾用心察看我的仆人约伯</a:t>
            </a:r>
            <a:r>
              <a:rPr lang="zh-CN" altLang="en-US" sz="3200" dirty="0" smtClean="0"/>
              <a:t>没有？地上</a:t>
            </a:r>
            <a:r>
              <a:rPr lang="zh-CN" altLang="en-US" sz="3200" dirty="0" smtClean="0"/>
              <a:t>再没有人像他完全正直，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敬畏神</a:t>
            </a:r>
            <a:r>
              <a:rPr lang="zh-CN" altLang="en-US" sz="3200" dirty="0" smtClean="0"/>
              <a:t>，远离恶事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18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800" b="1" dirty="0" smtClean="0"/>
              <a:t>二、建造（续）：</a:t>
            </a:r>
            <a:endParaRPr lang="en-US" altLang="zh-CN" sz="2800" b="1" dirty="0" smtClean="0"/>
          </a:p>
          <a:p>
            <a:pPr>
              <a:buNone/>
            </a:pPr>
            <a:r>
              <a:rPr lang="en-US" altLang="zh-CN" sz="20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zh-CN" altLang="en-US" sz="3200" i="1" dirty="0" smtClean="0"/>
              <a:t>弗</a:t>
            </a:r>
            <a:r>
              <a:rPr lang="en-US" altLang="zh-CN" sz="3200" i="1" dirty="0" smtClean="0"/>
              <a:t>2:8 </a:t>
            </a:r>
            <a:r>
              <a:rPr lang="zh-CN" altLang="en-US" sz="3200" i="1" dirty="0" smtClean="0"/>
              <a:t>你们得救是本乎恩，也因着信，这并不是出于自己，乃是神所赐的</a:t>
            </a:r>
            <a:r>
              <a:rPr lang="zh-CN" altLang="en-US" sz="3200" i="1" dirty="0" smtClean="0"/>
              <a:t>。</a:t>
            </a:r>
            <a:r>
              <a:rPr lang="en-US" altLang="zh-CN" sz="3200" i="1" dirty="0" smtClean="0"/>
              <a:t>9 </a:t>
            </a:r>
            <a:r>
              <a:rPr lang="zh-CN" altLang="en-US" sz="3200" i="1" dirty="0" smtClean="0"/>
              <a:t>也不是出于行为，免得有人自夸。</a:t>
            </a:r>
            <a:r>
              <a:rPr lang="en-US" altLang="zh-CN" sz="3200" i="1" dirty="0" smtClean="0"/>
              <a:t>10 </a:t>
            </a:r>
            <a:r>
              <a:rPr lang="zh-CN" altLang="en-US" sz="3200" i="1" dirty="0" smtClean="0"/>
              <a:t>我们原是他的工作，在基督耶稣里造成的，为要叫我们行善，就是神所预备叫我们行的</a:t>
            </a:r>
            <a:r>
              <a:rPr lang="zh-CN" altLang="en-US" sz="3200" i="1" dirty="0" smtClean="0"/>
              <a:t>。</a:t>
            </a:r>
            <a:endParaRPr lang="en-US" altLang="zh-CN" sz="3200" i="1" dirty="0" smtClean="0"/>
          </a:p>
          <a:p>
            <a:pPr>
              <a:buNone/>
            </a:pPr>
            <a:r>
              <a:rPr lang="en-US" altLang="zh-CN" sz="1050" i="1" dirty="0" smtClean="0"/>
              <a:t> </a:t>
            </a:r>
            <a:endParaRPr lang="en-US" altLang="zh-CN" sz="3200" i="1" dirty="0" smtClean="0"/>
          </a:p>
          <a:p>
            <a:pPr>
              <a:buNone/>
            </a:pPr>
            <a:r>
              <a:rPr lang="en-US" altLang="zh-CN" sz="3200" dirty="0" smtClean="0"/>
              <a:t>【</a:t>
            </a:r>
            <a:r>
              <a:rPr lang="zh-CN" altLang="en-US" sz="3200" dirty="0" smtClean="0"/>
              <a:t>吕</a:t>
            </a:r>
            <a:r>
              <a:rPr lang="en-US" altLang="zh-CN" sz="3200" dirty="0" smtClean="0"/>
              <a:t>】</a:t>
            </a:r>
            <a:r>
              <a:rPr lang="zh-CN" altLang="en-US" sz="3200" dirty="0" smtClean="0"/>
              <a:t>因为我们乃是他所造之物，是在基督耶稣里被创造，为行善事、就是上帝早已豫备好了、使我们行于其中的。</a:t>
            </a:r>
          </a:p>
          <a:p>
            <a:pPr>
              <a:buNone/>
            </a:pPr>
            <a:endParaRPr lang="zh-CN" altLang="en-US" sz="3200" i="1" dirty="0" smtClean="0"/>
          </a:p>
          <a:p>
            <a:pPr>
              <a:buNone/>
            </a:pPr>
            <a:endParaRPr lang="zh-CN" altLang="en-US" sz="3200" i="1" dirty="0" smtClean="0"/>
          </a:p>
          <a:p>
            <a:pPr>
              <a:buNone/>
            </a:pPr>
            <a:r>
              <a:rPr lang="en-US" altLang="zh-CN" sz="3600" dirty="0" smtClean="0"/>
              <a:t>	</a:t>
            </a:r>
            <a:endParaRPr lang="en-US" altLang="zh-CN" sz="36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19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800" u="sng" dirty="0" smtClean="0"/>
              <a:t>《</a:t>
            </a:r>
            <a:r>
              <a:rPr lang="zh-CN" altLang="en-US" sz="2800" u="sng" dirty="0" smtClean="0"/>
              <a:t>以弗所书</a:t>
            </a:r>
            <a:r>
              <a:rPr lang="en-US" altLang="zh-CN" sz="2800" u="sng" dirty="0" smtClean="0"/>
              <a:t>》2:</a:t>
            </a:r>
          </a:p>
          <a:p>
            <a:pPr>
              <a:buNone/>
            </a:pPr>
            <a:r>
              <a:rPr lang="en-US" altLang="zh-CN" sz="1400" u="sng" dirty="0" smtClean="0"/>
              <a:t> </a:t>
            </a:r>
            <a:endParaRPr lang="en-US" altLang="zh-CN" sz="900" u="sng" dirty="0" smtClean="0"/>
          </a:p>
          <a:p>
            <a:pPr>
              <a:buNone/>
            </a:pPr>
            <a:r>
              <a:rPr lang="en-US" altLang="zh-CN" sz="3200" dirty="0" smtClean="0"/>
              <a:t>1 </a:t>
            </a:r>
            <a:r>
              <a:rPr lang="zh-CN" altLang="en-US" sz="3200" dirty="0" smtClean="0"/>
              <a:t>你们死在过犯罪恶之中，他叫你们活过来，</a:t>
            </a:r>
          </a:p>
          <a:p>
            <a:pPr>
              <a:buNone/>
            </a:pPr>
            <a:r>
              <a:rPr lang="en-US" altLang="zh-CN" sz="3200" dirty="0" smtClean="0"/>
              <a:t>2 </a:t>
            </a:r>
            <a:r>
              <a:rPr lang="zh-CN" altLang="en-US" sz="3200" dirty="0" smtClean="0"/>
              <a:t>那时，你们在其中行事为人，随从今世的风俗，顺服空中掌权者的首领，就是现今在悖逆之子心中运行的邪灵。</a:t>
            </a:r>
          </a:p>
          <a:p>
            <a:pPr>
              <a:buNone/>
            </a:pPr>
            <a:r>
              <a:rPr lang="en-US" altLang="zh-CN" sz="3200" dirty="0" smtClean="0"/>
              <a:t>3 </a:t>
            </a:r>
            <a:r>
              <a:rPr lang="zh-CN" altLang="en-US" sz="3200" dirty="0" smtClean="0"/>
              <a:t>我们从前也都在他们中间，放纵肉体的私欲，随着肉体和心中所喜好的去行，本为可怒之子，和别人一样。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4 </a:t>
            </a:r>
            <a:r>
              <a:rPr lang="zh-CN" altLang="en-US" sz="3200" dirty="0" smtClean="0"/>
              <a:t>然而神既有丰富的怜悯。因他爱我们的大爱，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2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20</a:t>
            </a:fld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010400" cy="76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CN" altLang="en-US" sz="3200" b="1" dirty="0" smtClean="0"/>
              <a:t>烂尾楼</a:t>
            </a:r>
            <a:endParaRPr lang="en-US" altLang="zh-CN" sz="36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599"/>
            <a:ext cx="7772400" cy="51772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《</a:t>
            </a:r>
            <a:r>
              <a:rPr lang="zh-CN" altLang="en-US" sz="3200" dirty="0" smtClean="0"/>
              <a:t>哥林多前书</a:t>
            </a:r>
            <a:r>
              <a:rPr lang="en-US" altLang="zh-CN" sz="3200" dirty="0" smtClean="0"/>
              <a:t>》3:</a:t>
            </a:r>
          </a:p>
          <a:p>
            <a:pPr>
              <a:buNone/>
            </a:pPr>
            <a:r>
              <a:rPr lang="en-US" altLang="zh-CN" sz="20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13 </a:t>
            </a:r>
            <a:r>
              <a:rPr lang="zh-CN" altLang="en-US" sz="3200" dirty="0" smtClean="0"/>
              <a:t>各人</a:t>
            </a:r>
            <a:r>
              <a:rPr lang="zh-CN" altLang="en-US" sz="3200" dirty="0" smtClean="0"/>
              <a:t>的工程必然显露。因为那日子要将它表明出来，有火发现。这火要试验各人的工程怎样。</a:t>
            </a:r>
            <a:r>
              <a:rPr lang="en-US" altLang="zh-CN" sz="3200" dirty="0" smtClean="0"/>
              <a:t>14</a:t>
            </a:r>
            <a:r>
              <a:rPr lang="zh-CN" altLang="en-US" sz="3200" dirty="0" smtClean="0"/>
              <a:t>人在那根基上所建造的工程，若存得住，他就要得赏赐。</a:t>
            </a:r>
            <a:r>
              <a:rPr lang="en-US" altLang="zh-CN" sz="3200" dirty="0" smtClean="0"/>
              <a:t>15</a:t>
            </a:r>
            <a:r>
              <a:rPr lang="zh-CN" altLang="en-US" sz="3200" dirty="0" smtClean="0"/>
              <a:t>人的工程若被烧了，他就要受亏损。自己却要得救。虽然得救乃像从火里经过的一样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CA" sz="2800" b="1" dirty="0" smtClean="0"/>
              <a:t>12</a:t>
            </a:r>
            <a:r>
              <a:rPr lang="zh-CN" altLang="en-US" sz="2800" b="1" dirty="0" smtClean="0"/>
              <a:t>若有人用金，银，宝石，草木，禾楷，在这根基上建造。</a:t>
            </a:r>
            <a:endParaRPr lang="en-US" altLang="zh-CN" sz="28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21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800" b="1" dirty="0" smtClean="0"/>
              <a:t>二、建造（续）：</a:t>
            </a:r>
            <a:endParaRPr lang="en-US" altLang="zh-CN" sz="2800" b="1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zh-CN" altLang="en-US" sz="3200" dirty="0" smtClean="0"/>
              <a:t>神建造我们的心意：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20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21 </a:t>
            </a:r>
            <a:r>
              <a:rPr lang="zh-CN" altLang="en-US" sz="3200" dirty="0" smtClean="0"/>
              <a:t>各房靠他联络得合式，渐渐成为主的圣殿。</a:t>
            </a:r>
          </a:p>
          <a:p>
            <a:pPr>
              <a:buNone/>
            </a:pPr>
            <a:r>
              <a:rPr lang="en-US" altLang="zh-CN" sz="3200" dirty="0" smtClean="0"/>
              <a:t>22 </a:t>
            </a:r>
            <a:r>
              <a:rPr lang="zh-CN" altLang="en-US" sz="3200" dirty="0" smtClean="0"/>
              <a:t>你们也靠他同被建造，成为神借着圣灵居住的所在。</a:t>
            </a:r>
          </a:p>
          <a:p>
            <a:pPr>
              <a:buNone/>
            </a:pPr>
            <a:endParaRPr lang="zh-CN" altLang="en-US" sz="3200" i="1" dirty="0" smtClean="0"/>
          </a:p>
          <a:p>
            <a:pPr>
              <a:buNone/>
            </a:pPr>
            <a:endParaRPr lang="zh-CN" altLang="en-US" sz="3200" i="1" dirty="0" smtClean="0"/>
          </a:p>
          <a:p>
            <a:pPr>
              <a:buNone/>
            </a:pPr>
            <a:r>
              <a:rPr lang="en-US" altLang="zh-CN" sz="3600" dirty="0" smtClean="0"/>
              <a:t>	</a:t>
            </a:r>
            <a:endParaRPr lang="en-US" altLang="zh-CN" sz="36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22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600" b="1" dirty="0" smtClean="0"/>
              <a:t>一、拆毁：</a:t>
            </a:r>
            <a:endParaRPr lang="en-US" altLang="zh-CN" sz="3600" b="1" dirty="0" smtClean="0"/>
          </a:p>
          <a:p>
            <a:pPr lvl="4">
              <a:buNone/>
            </a:pPr>
            <a:r>
              <a:rPr lang="en-US" altLang="zh-CN" sz="3200" dirty="0" smtClean="0"/>
              <a:t>1</a:t>
            </a:r>
            <a:r>
              <a:rPr lang="zh-CN" altLang="en-US" sz="3200" dirty="0" smtClean="0"/>
              <a:t>）随波逐流</a:t>
            </a:r>
            <a:r>
              <a:rPr lang="zh-CN" altLang="en-US" sz="3200" dirty="0" smtClean="0"/>
              <a:t>：</a:t>
            </a:r>
            <a:endParaRPr lang="en-US" altLang="zh-CN" sz="3200" dirty="0" smtClean="0"/>
          </a:p>
          <a:p>
            <a:pPr lvl="4">
              <a:buNone/>
            </a:pPr>
            <a:r>
              <a:rPr lang="en-US" altLang="zh-CN" sz="3200" dirty="0" smtClean="0"/>
              <a:t>2</a:t>
            </a:r>
            <a:r>
              <a:rPr lang="zh-CN" altLang="en-US" sz="3200" dirty="0" smtClean="0"/>
              <a:t>）随从</a:t>
            </a:r>
            <a:r>
              <a:rPr lang="zh-CN" altLang="en-US" sz="3200" dirty="0" smtClean="0"/>
              <a:t>己欲</a:t>
            </a:r>
            <a:r>
              <a:rPr lang="zh-CN" altLang="en-US" sz="3200" dirty="0" smtClean="0"/>
              <a:t>：</a:t>
            </a:r>
            <a:endParaRPr lang="en-US" altLang="zh-CN" sz="3200" dirty="0" smtClean="0"/>
          </a:p>
          <a:p>
            <a:pPr lvl="4">
              <a:buNone/>
            </a:pPr>
            <a:r>
              <a:rPr lang="en-US" altLang="zh-CN" sz="3200" dirty="0" smtClean="0"/>
              <a:t>3</a:t>
            </a:r>
            <a:r>
              <a:rPr lang="zh-CN" altLang="en-US" sz="3200" dirty="0" smtClean="0"/>
              <a:t>）不</a:t>
            </a:r>
            <a:r>
              <a:rPr lang="zh-CN" altLang="en-US" sz="3200" dirty="0" smtClean="0"/>
              <a:t>认识神</a:t>
            </a:r>
            <a:r>
              <a:rPr lang="zh-CN" altLang="en-US" sz="3200" dirty="0" smtClean="0"/>
              <a:t>：</a:t>
            </a:r>
            <a:endParaRPr lang="en-US" altLang="zh-CN" sz="3200" dirty="0" smtClean="0"/>
          </a:p>
          <a:p>
            <a:pPr lvl="4">
              <a:buNone/>
            </a:pPr>
            <a:r>
              <a:rPr lang="en-US" altLang="zh-CN" sz="16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zh-CN" altLang="en-US" sz="3600" b="1" dirty="0" smtClean="0"/>
              <a:t>二</a:t>
            </a:r>
            <a:r>
              <a:rPr lang="zh-CN" altLang="en-US" sz="3600" b="1" dirty="0" smtClean="0"/>
              <a:t>、</a:t>
            </a:r>
            <a:r>
              <a:rPr lang="zh-CN" altLang="en-US" sz="3600" b="1" dirty="0" smtClean="0"/>
              <a:t>建造：</a:t>
            </a:r>
            <a:endParaRPr lang="en-US" altLang="zh-CN" sz="3600" b="1" dirty="0" smtClean="0"/>
          </a:p>
          <a:p>
            <a:pPr lvl="4">
              <a:buNone/>
            </a:pPr>
            <a:r>
              <a:rPr lang="en-US" altLang="zh-CN" sz="3200" dirty="0" smtClean="0"/>
              <a:t>1</a:t>
            </a:r>
            <a:r>
              <a:rPr lang="zh-CN" altLang="en-US" sz="3200" dirty="0" smtClean="0"/>
              <a:t>）与</a:t>
            </a:r>
            <a:r>
              <a:rPr lang="zh-CN" altLang="en-US" sz="3200" dirty="0" smtClean="0"/>
              <a:t>神和好：</a:t>
            </a:r>
            <a:endParaRPr lang="en-US" altLang="zh-CN" sz="3200" dirty="0" smtClean="0"/>
          </a:p>
          <a:p>
            <a:pPr lvl="4">
              <a:buNone/>
            </a:pPr>
            <a:r>
              <a:rPr lang="en-US" altLang="zh-CN" sz="3200" dirty="0" smtClean="0"/>
              <a:t>3</a:t>
            </a:r>
            <a:r>
              <a:rPr lang="zh-CN" altLang="en-US" sz="3200" dirty="0" smtClean="0"/>
              <a:t>）同</a:t>
            </a:r>
            <a:r>
              <a:rPr lang="zh-CN" altLang="en-US" sz="3200" dirty="0" smtClean="0"/>
              <a:t>被建造：</a:t>
            </a:r>
            <a:endParaRPr lang="en-US" altLang="zh-CN" sz="3200" dirty="0" smtClean="0"/>
          </a:p>
          <a:p>
            <a:pPr lvl="4">
              <a:buNone/>
            </a:pPr>
            <a:r>
              <a:rPr lang="en-US" altLang="zh-CN" sz="3200" dirty="0" smtClean="0"/>
              <a:t>3</a:t>
            </a:r>
            <a:r>
              <a:rPr lang="zh-CN" altLang="en-US" sz="3200" dirty="0" smtClean="0"/>
              <a:t>）多</a:t>
            </a:r>
            <a:r>
              <a:rPr lang="zh-CN" altLang="en-US" sz="3200" dirty="0" smtClean="0"/>
              <a:t>行善事：</a:t>
            </a: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23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5 </a:t>
            </a:r>
            <a:r>
              <a:rPr lang="zh-CN" altLang="en-US" sz="3200" dirty="0" smtClean="0"/>
              <a:t>当我们死在过犯中的时候，便叫我们与基督一同活过来。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6 </a:t>
            </a:r>
            <a:r>
              <a:rPr lang="zh-CN" altLang="en-US" sz="3200" dirty="0" smtClean="0"/>
              <a:t>他又叫我们与基督耶稣一同复活，一同坐在天上，</a:t>
            </a:r>
          </a:p>
          <a:p>
            <a:pPr>
              <a:buNone/>
            </a:pPr>
            <a:r>
              <a:rPr lang="en-US" altLang="zh-CN" sz="3200" dirty="0" smtClean="0"/>
              <a:t>7 </a:t>
            </a:r>
            <a:r>
              <a:rPr lang="zh-CN" altLang="en-US" sz="3200" dirty="0" smtClean="0"/>
              <a:t>要将他极丰富的恩典，就是他在基督耶稣里向我们所施的恩慈，显明给后来的世代看。</a:t>
            </a:r>
          </a:p>
          <a:p>
            <a:pPr>
              <a:buNone/>
            </a:pPr>
            <a:r>
              <a:rPr lang="en-US" altLang="zh-CN" sz="3200" dirty="0" smtClean="0"/>
              <a:t>8 </a:t>
            </a:r>
            <a:r>
              <a:rPr lang="zh-CN" altLang="en-US" sz="3200" dirty="0" smtClean="0"/>
              <a:t>你们得救是本乎恩，也因着信，这并不是出于自己，乃是神所赐的。</a:t>
            </a:r>
          </a:p>
          <a:p>
            <a:pPr>
              <a:buNone/>
            </a:pPr>
            <a:r>
              <a:rPr lang="en-US" altLang="zh-CN" sz="3200" dirty="0" smtClean="0"/>
              <a:t>9 </a:t>
            </a:r>
            <a:r>
              <a:rPr lang="zh-CN" altLang="en-US" sz="3200" dirty="0" smtClean="0"/>
              <a:t>也不是出于行为，免得有人自夸。</a:t>
            </a:r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3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10 </a:t>
            </a:r>
            <a:r>
              <a:rPr lang="zh-CN" altLang="en-US" sz="3200" dirty="0" smtClean="0"/>
              <a:t>我们原是他的工作，在基督耶稣里造成的，为要叫我们行善，就是神所预备叫我们行的。</a:t>
            </a:r>
          </a:p>
          <a:p>
            <a:pPr>
              <a:buNone/>
            </a:pPr>
            <a:r>
              <a:rPr lang="en-US" altLang="zh-CN" sz="3200" dirty="0" smtClean="0"/>
              <a:t>11 </a:t>
            </a:r>
            <a:r>
              <a:rPr lang="zh-CN" altLang="en-US" sz="3200" dirty="0" smtClean="0"/>
              <a:t>所以，你们应当记念，你们从前按肉体是外邦人，是称为没受割礼的，这名原是那些凭人手在肉身上称为受割礼之人所起的。</a:t>
            </a:r>
          </a:p>
          <a:p>
            <a:pPr>
              <a:buNone/>
            </a:pPr>
            <a:r>
              <a:rPr lang="en-US" altLang="zh-CN" sz="3200" dirty="0" smtClean="0"/>
              <a:t>12 </a:t>
            </a:r>
            <a:r>
              <a:rPr lang="zh-CN" altLang="en-US" sz="3200" dirty="0" smtClean="0"/>
              <a:t>那时你们与基督无关，在以色列国民以外，在所应许的诸约上是局外人。并且活在世上没有指望，没有神。</a:t>
            </a:r>
          </a:p>
          <a:p>
            <a:pPr>
              <a:buNone/>
            </a:pPr>
            <a:r>
              <a:rPr lang="en-US" altLang="zh-CN" sz="3200" dirty="0" smtClean="0"/>
              <a:t>13 </a:t>
            </a:r>
            <a:r>
              <a:rPr lang="zh-CN" altLang="en-US" sz="3200" dirty="0" smtClean="0"/>
              <a:t>你们从前远离神的人，如今却在基督耶稣里，靠着他的血，已经得亲近</a:t>
            </a:r>
            <a:r>
              <a:rPr lang="zh-CN" altLang="en-US" sz="3200" dirty="0" smtClean="0"/>
              <a:t>了。</a:t>
            </a: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4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820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14 </a:t>
            </a:r>
            <a:r>
              <a:rPr lang="zh-CN" altLang="en-US" sz="3200" dirty="0" smtClean="0"/>
              <a:t>因他使我们和睦，将两下合而为一，拆毁了中间隔断的墙。</a:t>
            </a:r>
          </a:p>
          <a:p>
            <a:pPr>
              <a:buNone/>
            </a:pPr>
            <a:r>
              <a:rPr lang="en-US" altLang="zh-CN" sz="3200" dirty="0" smtClean="0"/>
              <a:t>15 </a:t>
            </a:r>
            <a:r>
              <a:rPr lang="zh-CN" altLang="en-US" sz="3200" dirty="0" smtClean="0"/>
              <a:t>而且以自己的身体废掉冤仇，就是那记在律法上的规条。为要将两下借着自己造成一个新人，如此便成就了和睦。</a:t>
            </a:r>
          </a:p>
          <a:p>
            <a:pPr>
              <a:buNone/>
            </a:pPr>
            <a:r>
              <a:rPr lang="en-US" altLang="zh-CN" sz="3200" dirty="0" smtClean="0"/>
              <a:t>16 </a:t>
            </a:r>
            <a:r>
              <a:rPr lang="zh-CN" altLang="en-US" sz="3200" dirty="0" smtClean="0"/>
              <a:t>既在十字架上灭了冤仇，便借这十字架，使两下归为一体，与神和好了。</a:t>
            </a:r>
          </a:p>
          <a:p>
            <a:pPr>
              <a:buNone/>
            </a:pPr>
            <a:r>
              <a:rPr lang="en-US" altLang="zh-CN" sz="3200" dirty="0" smtClean="0"/>
              <a:t>17 </a:t>
            </a:r>
            <a:r>
              <a:rPr lang="zh-CN" altLang="en-US" sz="3200" dirty="0" smtClean="0"/>
              <a:t>并且来传和平的福音给你们远处的人，也给那近处的人。</a:t>
            </a:r>
          </a:p>
          <a:p>
            <a:pPr>
              <a:buNone/>
            </a:pPr>
            <a:r>
              <a:rPr lang="en-US" altLang="zh-CN" sz="3200" dirty="0" smtClean="0"/>
              <a:t>18 </a:t>
            </a:r>
            <a:r>
              <a:rPr lang="zh-CN" altLang="en-US" sz="3200" dirty="0" smtClean="0"/>
              <a:t>因为我们两下借着他被一个圣灵所感得以进到父面前。</a:t>
            </a:r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5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19 </a:t>
            </a:r>
            <a:r>
              <a:rPr lang="zh-CN" altLang="en-US" sz="3200" dirty="0" smtClean="0"/>
              <a:t>这样，你们不再作外人和客旅，是与圣徒同国，是神家里的人了。</a:t>
            </a:r>
          </a:p>
          <a:p>
            <a:pPr>
              <a:buNone/>
            </a:pPr>
            <a:r>
              <a:rPr lang="en-US" altLang="zh-CN" sz="3200" dirty="0" smtClean="0"/>
              <a:t>20 </a:t>
            </a:r>
            <a:r>
              <a:rPr lang="zh-CN" altLang="en-US" sz="3200" dirty="0" smtClean="0"/>
              <a:t>并且被建造在使徒和先知的根基上，有基督耶稣自己为房角石。</a:t>
            </a:r>
          </a:p>
          <a:p>
            <a:pPr>
              <a:buNone/>
            </a:pPr>
            <a:r>
              <a:rPr lang="en-US" altLang="zh-CN" sz="3200" dirty="0" smtClean="0"/>
              <a:t>21 </a:t>
            </a:r>
            <a:r>
              <a:rPr lang="zh-CN" altLang="en-US" sz="3200" dirty="0" smtClean="0"/>
              <a:t>各房靠他联络得合式，渐渐成为主的圣殿。</a:t>
            </a:r>
          </a:p>
          <a:p>
            <a:pPr>
              <a:buNone/>
            </a:pPr>
            <a:r>
              <a:rPr lang="en-US" altLang="zh-CN" sz="3200" dirty="0" smtClean="0"/>
              <a:t>22 </a:t>
            </a:r>
            <a:r>
              <a:rPr lang="zh-CN" altLang="en-US" sz="3200" dirty="0" smtClean="0"/>
              <a:t>你们也靠他同被建造，成为神借着圣灵居住的</a:t>
            </a:r>
            <a:r>
              <a:rPr lang="zh-CN" altLang="en-US" sz="3200" dirty="0" smtClean="0"/>
              <a:t>所在。</a:t>
            </a: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 algn="ctr">
              <a:buNone/>
            </a:pPr>
            <a:r>
              <a:rPr lang="zh-CN" altLang="en-US" sz="2400" dirty="0" smtClean="0"/>
              <a:t>（完）</a:t>
            </a:r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6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u="sng" dirty="0" smtClean="0"/>
              <a:t>《</a:t>
            </a:r>
            <a:r>
              <a:rPr lang="zh-CN" altLang="en-US" sz="3200" u="sng" dirty="0" smtClean="0"/>
              <a:t>以弗所书</a:t>
            </a:r>
            <a:r>
              <a:rPr lang="en-US" altLang="zh-CN" sz="3200" u="sng" dirty="0" smtClean="0"/>
              <a:t>》2:</a:t>
            </a:r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12 </a:t>
            </a:r>
            <a:r>
              <a:rPr lang="zh-CN" altLang="en-US" sz="3200" dirty="0" smtClean="0"/>
              <a:t>那时你们与基督无关，在以色列国民以外，在所应许的诸约上是局外人。并且活在世上没有指望，没有神。</a:t>
            </a:r>
          </a:p>
          <a:p>
            <a:pPr>
              <a:buNone/>
            </a:pPr>
            <a:r>
              <a:rPr lang="en-US" altLang="zh-CN" sz="3200" dirty="0" smtClean="0"/>
              <a:t>13 </a:t>
            </a:r>
            <a:r>
              <a:rPr lang="zh-CN" altLang="en-US" sz="3200" dirty="0" smtClean="0"/>
              <a:t>你们从前远离神的人，如今却在基督耶稣里，靠着他的血，已经得亲近</a:t>
            </a:r>
            <a:r>
              <a:rPr lang="zh-CN" altLang="en-US" sz="3200" dirty="0" smtClean="0"/>
              <a:t>了。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14 </a:t>
            </a:r>
            <a:r>
              <a:rPr lang="zh-CN" altLang="en-US" sz="3200" dirty="0" smtClean="0"/>
              <a:t>因他使我们和睦，将两下合而为一，拆毁了中间隔断的墙。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7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851648" cy="6096000"/>
          </a:xfrm>
        </p:spPr>
        <p:txBody>
          <a:bodyPr>
            <a:normAutofit/>
          </a:bodyPr>
          <a:lstStyle/>
          <a:p>
            <a:pPr algn="ctr"/>
            <a:r>
              <a:rPr lang="zh-CN" altLang="en-US" sz="8000" dirty="0" smtClean="0">
                <a:solidFill>
                  <a:schemeClr val="tx1"/>
                </a:solidFill>
              </a:rPr>
              <a:t>拆毁与</a:t>
            </a:r>
            <a:r>
              <a:rPr lang="zh-CN" altLang="en-US" sz="8000" dirty="0" smtClean="0">
                <a:solidFill>
                  <a:schemeClr val="tx1"/>
                </a:solidFill>
              </a:rPr>
              <a:t>建造</a:t>
            </a:r>
            <a:r>
              <a:rPr lang="en-US" altLang="zh-CN" sz="6700" dirty="0" smtClean="0">
                <a:solidFill>
                  <a:schemeClr val="tx1"/>
                </a:solidFill>
              </a:rPr>
              <a:t/>
            </a:r>
            <a:br>
              <a:rPr lang="en-US" altLang="zh-CN" sz="6700" dirty="0" smtClean="0">
                <a:solidFill>
                  <a:schemeClr val="tx1"/>
                </a:solidFill>
              </a:rPr>
            </a:br>
            <a:r>
              <a:rPr lang="en-US" altLang="zh-CN" sz="3100" dirty="0" smtClean="0">
                <a:solidFill>
                  <a:schemeClr val="tx1"/>
                </a:solidFill>
              </a:rPr>
              <a:t> </a:t>
            </a:r>
            <a:br>
              <a:rPr lang="en-US" altLang="zh-CN" sz="3100" dirty="0" smtClean="0">
                <a:solidFill>
                  <a:schemeClr val="tx1"/>
                </a:solidFill>
              </a:rPr>
            </a:br>
            <a:r>
              <a:rPr lang="zh-CN" altLang="en-US" sz="3600" dirty="0" smtClean="0">
                <a:solidFill>
                  <a:schemeClr val="tx1"/>
                </a:solidFill>
              </a:rPr>
              <a:t>弗</a:t>
            </a:r>
            <a:r>
              <a:rPr lang="en-US" altLang="zh-CN" sz="3600" dirty="0" smtClean="0">
                <a:solidFill>
                  <a:schemeClr val="tx1"/>
                </a:solidFill>
              </a:rPr>
              <a:t>2:14</a:t>
            </a:r>
            <a:r>
              <a:rPr lang="zh-CN" altLang="en-US" sz="3600" dirty="0" smtClean="0">
                <a:solidFill>
                  <a:schemeClr val="tx1"/>
                </a:solidFill>
              </a:rPr>
              <a:t>、</a:t>
            </a:r>
            <a:r>
              <a:rPr lang="en-US" altLang="zh-CN" sz="3600" dirty="0" smtClean="0">
                <a:solidFill>
                  <a:schemeClr val="tx1"/>
                </a:solidFill>
              </a:rPr>
              <a:t>22</a:t>
            </a:r>
            <a:br>
              <a:rPr lang="en-US" altLang="zh-CN" sz="3600" dirty="0" smtClean="0">
                <a:solidFill>
                  <a:schemeClr val="tx1"/>
                </a:solidFill>
              </a:rPr>
            </a:br>
            <a:r>
              <a:rPr lang="en-US" altLang="zh-CN" sz="3600" dirty="0" smtClean="0">
                <a:solidFill>
                  <a:schemeClr val="tx1"/>
                </a:solidFill>
              </a:rPr>
              <a:t>14 </a:t>
            </a:r>
            <a:r>
              <a:rPr lang="zh-CN" altLang="en-US" sz="3600" dirty="0" smtClean="0">
                <a:solidFill>
                  <a:schemeClr val="tx1"/>
                </a:solidFill>
              </a:rPr>
              <a:t>因他使我们和睦，将两下合而为一，</a:t>
            </a:r>
            <a:r>
              <a:rPr lang="zh-CN" altLang="en-US" sz="3600" dirty="0" smtClean="0">
                <a:solidFill>
                  <a:srgbClr val="FFFF00"/>
                </a:solidFill>
              </a:rPr>
              <a:t>拆毁了中间隔断的墙</a:t>
            </a:r>
            <a:r>
              <a:rPr lang="zh-CN" altLang="en-US" sz="3600" dirty="0" smtClean="0">
                <a:solidFill>
                  <a:schemeClr val="tx1"/>
                </a:solidFill>
              </a:rPr>
              <a:t>。</a:t>
            </a:r>
            <a:r>
              <a:rPr lang="en-US" altLang="zh-CN" sz="3600" dirty="0" smtClean="0">
                <a:solidFill>
                  <a:schemeClr val="tx1"/>
                </a:solidFill>
              </a:rPr>
              <a:t/>
            </a:r>
            <a:br>
              <a:rPr lang="en-US" altLang="zh-CN" sz="3600" dirty="0" smtClean="0">
                <a:solidFill>
                  <a:schemeClr val="tx1"/>
                </a:solidFill>
              </a:rPr>
            </a:br>
            <a:r>
              <a:rPr lang="en-US" altLang="zh-CN" sz="3600" dirty="0" smtClean="0">
                <a:solidFill>
                  <a:schemeClr val="tx1"/>
                </a:solidFill>
              </a:rPr>
              <a:t>22 </a:t>
            </a:r>
            <a:r>
              <a:rPr lang="zh-CN" altLang="en-US" sz="3600" dirty="0" smtClean="0">
                <a:solidFill>
                  <a:schemeClr val="tx1"/>
                </a:solidFill>
              </a:rPr>
              <a:t>你们也靠他</a:t>
            </a:r>
            <a:r>
              <a:rPr lang="zh-CN" altLang="en-US" sz="3600" dirty="0" smtClean="0">
                <a:solidFill>
                  <a:srgbClr val="FFFF00"/>
                </a:solidFill>
              </a:rPr>
              <a:t>同被建造</a:t>
            </a:r>
            <a:r>
              <a:rPr lang="zh-CN" altLang="en-US" sz="3600" dirty="0" smtClean="0">
                <a:solidFill>
                  <a:schemeClr val="tx1"/>
                </a:solidFill>
              </a:rPr>
              <a:t>成为神借着圣灵居住的所在。</a:t>
            </a:r>
            <a:r>
              <a:rPr lang="zh-CN" altLang="en-US" sz="3100" dirty="0" smtClean="0">
                <a:solidFill>
                  <a:schemeClr val="tx1"/>
                </a:solidFill>
              </a:rPr>
              <a:t/>
            </a:r>
            <a:br>
              <a:rPr lang="zh-CN" altLang="en-US" sz="3100" dirty="0" smtClean="0">
                <a:solidFill>
                  <a:schemeClr val="tx1"/>
                </a:solidFill>
              </a:rPr>
            </a:br>
            <a:endParaRPr lang="zh-CN" altLang="en-US" sz="3600" dirty="0" smtClean="0">
              <a:solidFill>
                <a:schemeClr val="tx1"/>
              </a:solidFill>
              <a:latin typeface="STZhongsong" pitchFamily="2" charset="-122"/>
              <a:ea typeface="STZhongsong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u="sng" dirty="0" smtClean="0"/>
              <a:t>《</a:t>
            </a:r>
            <a:r>
              <a:rPr lang="zh-CN" altLang="en-US" sz="3200" u="sng" dirty="0" smtClean="0"/>
              <a:t>诗篇</a:t>
            </a:r>
            <a:r>
              <a:rPr lang="en-US" altLang="zh-CN" sz="3200" u="sng" dirty="0" smtClean="0"/>
              <a:t>》84:</a:t>
            </a:r>
            <a:endParaRPr lang="en-US" altLang="zh-CN" sz="3200" u="sng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1 </a:t>
            </a:r>
            <a:r>
              <a:rPr lang="zh-CN" altLang="en-US" sz="3200" dirty="0" smtClean="0"/>
              <a:t>万</a:t>
            </a:r>
            <a:r>
              <a:rPr lang="zh-CN" altLang="en-US" sz="3200" dirty="0" smtClean="0"/>
              <a:t>军之</a:t>
            </a:r>
            <a:r>
              <a:rPr lang="zh-CN" altLang="en-US" sz="3200" dirty="0" smtClean="0"/>
              <a:t>耶和华啊，</a:t>
            </a:r>
            <a:r>
              <a:rPr lang="zh-CN" altLang="en-US" sz="3200" dirty="0" smtClean="0"/>
              <a:t>你的居所何等</a:t>
            </a:r>
            <a:r>
              <a:rPr lang="zh-CN" altLang="en-US" sz="3200" dirty="0" smtClean="0"/>
              <a:t>可爱！</a:t>
            </a:r>
            <a:endParaRPr lang="zh-CN" altLang="en-US" sz="3200" dirty="0" smtClean="0"/>
          </a:p>
          <a:p>
            <a:pPr>
              <a:buNone/>
            </a:pPr>
            <a:r>
              <a:rPr lang="en-US" altLang="zh-CN" sz="3200" dirty="0" smtClean="0"/>
              <a:t>2 </a:t>
            </a:r>
            <a:r>
              <a:rPr lang="zh-CN" altLang="en-US" sz="3200" dirty="0" smtClean="0"/>
              <a:t>我</a:t>
            </a:r>
            <a:r>
              <a:rPr lang="zh-CN" altLang="en-US" sz="3200" dirty="0" smtClean="0"/>
              <a:t>羡慕渴想耶和华的院</a:t>
            </a:r>
            <a:r>
              <a:rPr lang="zh-CN" altLang="en-US" sz="3200" dirty="0" smtClean="0"/>
              <a:t>宇，我</a:t>
            </a:r>
            <a:r>
              <a:rPr lang="zh-CN" altLang="en-US" sz="3200" dirty="0" smtClean="0"/>
              <a:t>的</a:t>
            </a:r>
            <a:r>
              <a:rPr lang="zh-CN" altLang="en-US" sz="3200" dirty="0" smtClean="0"/>
              <a:t>心肠、我</a:t>
            </a:r>
            <a:r>
              <a:rPr lang="zh-CN" altLang="en-US" sz="3200" dirty="0" smtClean="0"/>
              <a:t>的</a:t>
            </a:r>
            <a:r>
              <a:rPr lang="zh-CN" altLang="en-US" sz="3200" dirty="0" smtClean="0"/>
              <a:t>肉体向</a:t>
            </a:r>
            <a:r>
              <a:rPr lang="zh-CN" altLang="en-US" sz="3200" dirty="0" smtClean="0"/>
              <a:t>永生</a:t>
            </a:r>
            <a:r>
              <a:rPr lang="zh-CN" altLang="en-US" sz="3200" dirty="0" smtClean="0"/>
              <a:t>神欢呼。</a:t>
            </a:r>
            <a:endParaRPr lang="zh-CN" altLang="en-US" sz="3200" dirty="0" smtClean="0"/>
          </a:p>
          <a:p>
            <a:pPr>
              <a:buNone/>
            </a:pPr>
            <a:r>
              <a:rPr lang="en-US" altLang="zh-CN" sz="3200" dirty="0" smtClean="0"/>
              <a:t>3 </a:t>
            </a:r>
            <a:r>
              <a:rPr lang="zh-CN" altLang="en-US" sz="3200" dirty="0" smtClean="0"/>
              <a:t>万</a:t>
            </a:r>
            <a:r>
              <a:rPr lang="zh-CN" altLang="en-US" sz="3200" dirty="0" smtClean="0"/>
              <a:t>军之</a:t>
            </a:r>
            <a:r>
              <a:rPr lang="zh-CN" altLang="en-US" sz="3200" dirty="0" smtClean="0"/>
              <a:t>耶和华，我</a:t>
            </a:r>
            <a:r>
              <a:rPr lang="zh-CN" altLang="en-US" sz="3200" dirty="0" smtClean="0"/>
              <a:t>的</a:t>
            </a:r>
            <a:r>
              <a:rPr lang="zh-CN" altLang="en-US" sz="3200" dirty="0" smtClean="0"/>
              <a:t>王、我</a:t>
            </a:r>
            <a:r>
              <a:rPr lang="zh-CN" altLang="en-US" sz="3200" dirty="0" smtClean="0"/>
              <a:t>的</a:t>
            </a:r>
            <a:r>
              <a:rPr lang="zh-CN" altLang="en-US" sz="3200" dirty="0" smtClean="0"/>
              <a:t>神啊，</a:t>
            </a:r>
            <a:r>
              <a:rPr lang="zh-CN" altLang="en-US" sz="3200" dirty="0" smtClean="0"/>
              <a:t>在你祭坛那里，麻雀为自己找着房屋。燕子为自己找着抱雏之窝。</a:t>
            </a:r>
          </a:p>
          <a:p>
            <a:pPr>
              <a:buNone/>
            </a:pPr>
            <a:r>
              <a:rPr lang="en-US" altLang="zh-CN" sz="3200" dirty="0" smtClean="0"/>
              <a:t>4 </a:t>
            </a:r>
            <a:r>
              <a:rPr lang="zh-CN" altLang="en-US" sz="3200" dirty="0" smtClean="0"/>
              <a:t>如此</a:t>
            </a:r>
            <a:r>
              <a:rPr lang="zh-CN" altLang="en-US" sz="3200" dirty="0" smtClean="0"/>
              <a:t>住在你殿中的，便为有福</a:t>
            </a:r>
            <a:r>
              <a:rPr lang="zh-CN" altLang="en-US" sz="3200" dirty="0" smtClean="0"/>
              <a:t>。我们仍</a:t>
            </a:r>
            <a:r>
              <a:rPr lang="zh-CN" altLang="en-US" sz="3200" dirty="0" smtClean="0"/>
              <a:t>要赞美你。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9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19817</TotalTime>
  <Words>1622</Words>
  <Application>Microsoft Office PowerPoint</Application>
  <PresentationFormat>On-screen Show (4:3)</PresentationFormat>
  <Paragraphs>196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拆毁与建造   弗2:14、22 14 因他使我们和睦，将两下合而为一，拆毁了中间隔断的墙。 22 你们也靠他同被建造成为神借着圣灵居住的所在。 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盐 –  有品位的人生 讲章</dc:title>
  <dc:creator>Hong</dc:creator>
  <cp:lastModifiedBy>Hong</cp:lastModifiedBy>
  <cp:revision>592</cp:revision>
  <dcterms:created xsi:type="dcterms:W3CDTF">2006-08-16T00:00:00Z</dcterms:created>
  <dcterms:modified xsi:type="dcterms:W3CDTF">2017-09-01T23:46:26Z</dcterms:modified>
</cp:coreProperties>
</file>