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698" r:id="rId2"/>
    <p:sldId id="695" r:id="rId3"/>
    <p:sldId id="696" r:id="rId4"/>
    <p:sldId id="677" r:id="rId5"/>
    <p:sldId id="652" r:id="rId6"/>
    <p:sldId id="653" r:id="rId7"/>
    <p:sldId id="688" r:id="rId8"/>
    <p:sldId id="687" r:id="rId9"/>
    <p:sldId id="654" r:id="rId10"/>
    <p:sldId id="655" r:id="rId11"/>
    <p:sldId id="656" r:id="rId12"/>
    <p:sldId id="689" r:id="rId13"/>
    <p:sldId id="657" r:id="rId14"/>
    <p:sldId id="691" r:id="rId15"/>
    <p:sldId id="693" r:id="rId16"/>
    <p:sldId id="658" r:id="rId17"/>
    <p:sldId id="659" r:id="rId18"/>
    <p:sldId id="694" r:id="rId19"/>
    <p:sldId id="660" r:id="rId20"/>
    <p:sldId id="700" r:id="rId21"/>
    <p:sldId id="661" r:id="rId22"/>
    <p:sldId id="662" r:id="rId23"/>
    <p:sldId id="663" r:id="rId24"/>
    <p:sldId id="664" r:id="rId25"/>
    <p:sldId id="665" r:id="rId26"/>
    <p:sldId id="666" r:id="rId27"/>
    <p:sldId id="667" r:id="rId28"/>
    <p:sldId id="668" r:id="rId29"/>
    <p:sldId id="669" r:id="rId30"/>
    <p:sldId id="670" r:id="rId31"/>
    <p:sldId id="671" r:id="rId32"/>
    <p:sldId id="672" r:id="rId33"/>
    <p:sldId id="673" r:id="rId34"/>
    <p:sldId id="674" r:id="rId35"/>
    <p:sldId id="675" r:id="rId36"/>
  </p:sldIdLst>
  <p:sldSz cx="9144000" cy="5143500" type="screen16x9"/>
  <p:notesSz cx="7010400" cy="92360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EAA660F9-E52F-4AA8-8FF1-46C507E8D896}">
          <p14:sldIdLst>
            <p14:sldId id="698"/>
            <p14:sldId id="695"/>
            <p14:sldId id="696"/>
            <p14:sldId id="677"/>
            <p14:sldId id="652"/>
            <p14:sldId id="653"/>
            <p14:sldId id="688"/>
            <p14:sldId id="687"/>
            <p14:sldId id="654"/>
            <p14:sldId id="655"/>
            <p14:sldId id="656"/>
            <p14:sldId id="689"/>
            <p14:sldId id="657"/>
            <p14:sldId id="691"/>
            <p14:sldId id="693"/>
            <p14:sldId id="658"/>
            <p14:sldId id="659"/>
            <p14:sldId id="694"/>
            <p14:sldId id="660"/>
            <p14:sldId id="70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4"/>
            <p14:sldId id="67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6" autoAdjust="0"/>
    <p:restoredTop sz="95630" autoAdjust="0"/>
  </p:normalViewPr>
  <p:slideViewPr>
    <p:cSldViewPr>
      <p:cViewPr>
        <p:scale>
          <a:sx n="70" d="100"/>
          <a:sy n="70" d="100"/>
        </p:scale>
        <p:origin x="-1986" y="-8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58B4F40-0AC9-4CB6-B634-C743EA04D4EC}" type="datetimeFigureOut">
              <a:rPr lang="en-US"/>
              <a:pPr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2951337-1D24-4E78-9670-4CF4990C0E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061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6D4AB-BA40-455C-B9CF-C073B0ECC512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70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/>
              <a:t>Click to edit Master text styles</a:t>
            </a:r>
          </a:p>
          <a:p>
            <a:pPr lvl="1" eaLnBrk="1" latinLnBrk="0" hangingPunct="1"/>
            <a:r>
              <a:rPr kumimoji="0" lang="en-US" altLang="zh-TW"/>
              <a:t>Second level</a:t>
            </a:r>
          </a:p>
          <a:p>
            <a:pPr lvl="2" eaLnBrk="1" latinLnBrk="0" hangingPunct="1"/>
            <a:r>
              <a:rPr kumimoji="0" lang="en-US" altLang="zh-TW"/>
              <a:t>Third level</a:t>
            </a:r>
          </a:p>
          <a:p>
            <a:pPr lvl="3" eaLnBrk="1" latinLnBrk="0" hangingPunct="1"/>
            <a:r>
              <a:rPr kumimoji="0" lang="en-US" altLang="zh-TW"/>
              <a:t>Fourth level</a:t>
            </a:r>
          </a:p>
          <a:p>
            <a:pPr lvl="4" eaLnBrk="1" latinLnBrk="0" hangingPunct="1"/>
            <a:r>
              <a:rPr kumimoji="0" lang="en-US" altLang="zh-TW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E3B4DC-1F20-4E96-944B-02B3E384CF66}" type="datetimeFigureOut">
              <a:rPr lang="zh-TW" altLang="en-US" smtClean="0"/>
              <a:pPr/>
              <a:t>2017/10/22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1DC798-55A0-410F-B2DF-F53FA69A0F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170" name="Picture 2" descr="C:\Users\T40510\Desktop\8月24講道20140820--PM2223\瞎眼得看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85786" y="357172"/>
            <a:ext cx="4214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</a:rPr>
              <a:t>他开了我的眼睛</a:t>
            </a:r>
          </a:p>
        </p:txBody>
      </p:sp>
      <p:pic>
        <p:nvPicPr>
          <p:cNvPr id="9" name="Picture 3" descr="C:\Users\T160202\Desktop\希伯來書ch7\開瞎子的眼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43122"/>
            <a:ext cx="5715008" cy="1428760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1643042" y="4000510"/>
            <a:ext cx="5072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约翰福音</a:t>
            </a:r>
            <a:r>
              <a:rPr lang="en-US" altLang="zh-TW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9:24-41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0"/>
            <a:ext cx="89297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9:24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所以法利赛人第二次叫了那从前瞎眼的人来，对他说：你该将荣耀归给神，我们知道这人是个罪人。</a:t>
            </a:r>
          </a:p>
          <a:p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25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他说：他是个罪人不是，我不知道；有一件事我知道，从前我是眼瞎的，如今能看见了。</a:t>
            </a:r>
          </a:p>
          <a:p>
            <a:pPr algn="ctr"/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0"/>
            <a:ext cx="892971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9:26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他们就问他说：他向你做什么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﹖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是怎么开了你的眼睛呢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﹖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9:27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他回答说：我方才告诉你们，你们不听，为什么又要听呢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﹖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莫非你们也要作他的门徒吗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﹖</a:t>
            </a:r>
          </a:p>
          <a:p>
            <a:pPr algn="ctr"/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0"/>
            <a:ext cx="89297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9:28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他们就骂他说：你是他的门徒；我们是摩西的门徒。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9:29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神对摩西说话是我们知道的；只是这个人，我们不知道他从哪里来！</a:t>
            </a:r>
          </a:p>
          <a:p>
            <a:pPr algn="ctr"/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0"/>
            <a:ext cx="89297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9:30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那人回答说：他开了我的眼睛，你们竟不知道他从哪里来，这真是奇怪！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9:31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我们知道神不听罪人，惟有敬奉神、遵行他旨意的，神才听他。</a:t>
            </a:r>
          </a:p>
          <a:p>
            <a:pPr algn="ctr"/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0"/>
            <a:ext cx="89297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</a:rPr>
              <a:t>9:32 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从创世以来，未曾听见有人把生来是瞎子的眼睛开了。</a:t>
            </a: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</a:rPr>
              <a:t>9:33 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这人若不是从神来的，什么也不能做。</a:t>
            </a:r>
          </a:p>
          <a:p>
            <a:pPr algn="ctr"/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0"/>
            <a:ext cx="89297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9:34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他们回答说：你全然生在罪孽中，还要教训我们吗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﹖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于是把他赶出去了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ctr"/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026" name="Picture 2" descr="C:\Users\T160202\Desktop\耶穌後來遇見瞎子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7175"/>
            <a:ext cx="9144000" cy="5250674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3500431" y="267875"/>
            <a:ext cx="4288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9:35-38</a:t>
            </a:r>
          </a:p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         39-41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" y="-107175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主啊，我信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071803" y="4658753"/>
            <a:ext cx="403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9:35-38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35</a:t>
            </a: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耶稣听说他们把他赶出去，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后来遇见他 </a:t>
            </a: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el-GR" altLang="zh-TW" sz="4000" b="1" dirty="0" smtClean="0"/>
              <a:t>εὑρὼν</a:t>
            </a:r>
            <a:r>
              <a:rPr lang="en-US" altLang="zh-TW" sz="4000" b="1" dirty="0" smtClean="0"/>
              <a:t> </a:t>
            </a:r>
            <a:r>
              <a:rPr lang="el-GR" altLang="zh-TW" sz="4000" b="1" dirty="0" smtClean="0"/>
              <a:t> </a:t>
            </a:r>
            <a:r>
              <a:rPr lang="el-GR" altLang="zh-TW" sz="4000" b="1" dirty="0" smtClean="0"/>
              <a:t>αὐτὸν </a:t>
            </a:r>
            <a:r>
              <a:rPr lang="en-US" altLang="zh-TW" sz="4000" b="1" smtClean="0"/>
              <a:t>)</a:t>
            </a:r>
            <a:r>
              <a:rPr kumimoji="1" lang="zh-TW" altLang="en-US" sz="4000" b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就说：你信神的儿子吗</a:t>
            </a: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﹖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36</a:t>
            </a: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他回答说：主啊，谁是神的儿子，叫我信他呢</a:t>
            </a: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﹖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071803" y="4658753"/>
            <a:ext cx="403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9:35-38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37</a:t>
            </a: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耶稣说：你已经看见他，现在和你说话的就是他。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38</a:t>
            </a: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他说：主啊，我信！就拜耶稣。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" y="1"/>
            <a:ext cx="9143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39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耶稣说：我为审判到这世上来，叫不能看见的，可以看见；能看见的，反瞎了眼。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同他在那里的法利赛人听见这话，就说：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难道我们也瞎了眼吗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﹖</a:t>
            </a: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071670" y="4497169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9:39-41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axt_jerusalem-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2394"/>
            <a:ext cx="9144000" cy="4924425"/>
          </a:xfrm>
          <a:prstGeom prst="rect">
            <a:avLst/>
          </a:prstGeom>
          <a:noFill/>
        </p:spPr>
      </p:pic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449889" y="788194"/>
            <a:ext cx="719137" cy="301229"/>
          </a:xfrm>
          <a:prstGeom prst="wedgeRectCallout">
            <a:avLst>
              <a:gd name="adj1" fmla="val 18213"/>
              <a:gd name="adj2" fmla="val 232213"/>
            </a:avLst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1" lang="zh-TW" altLang="en-US" dirty="0">
                <a:solidFill>
                  <a:schemeClr val="bg1"/>
                </a:solidFill>
                <a:ea typeface="SimHei" pitchFamily="49" charset="-122"/>
              </a:rPr>
              <a:t>聖殿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2563" y="157163"/>
            <a:ext cx="2954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>
                <a:ea typeface="SimHei" pitchFamily="49" charset="-122"/>
              </a:rPr>
              <a:t>耶穌時代的耶路撒冷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206500" y="2515791"/>
            <a:ext cx="1208088" cy="301228"/>
          </a:xfrm>
          <a:prstGeom prst="wedgeRectCallout">
            <a:avLst>
              <a:gd name="adj1" fmla="val 39356"/>
              <a:gd name="adj2" fmla="val 194662"/>
            </a:avLst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1" lang="zh-TW" altLang="en-US" dirty="0">
                <a:solidFill>
                  <a:schemeClr val="bg1"/>
                </a:solidFill>
                <a:ea typeface="SimHei" pitchFamily="49" charset="-122"/>
              </a:rPr>
              <a:t>西羅亞池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 rot="-1609835">
            <a:off x="3088616" y="2471024"/>
            <a:ext cx="760144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dirty="0">
                <a:ea typeface="新細明體" charset="-120"/>
              </a:rPr>
              <a:t>600m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2378076" y="2214563"/>
            <a:ext cx="2670175" cy="9882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3" grpId="0" animBg="1"/>
      <p:bldP spid="17417" grpId="0" animBg="1"/>
      <p:bldP spid="174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" y="1"/>
            <a:ext cx="9143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41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耶稣对他们说：你们若瞎了眼，就没有罪了；但如今你们说我们能看见，所以你们的罪还在。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071670" y="4497169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9:39-41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854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" y="1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如果我们的福音蒙蔽，就是蒙蔽在灭亡的人身上。此等不信之人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被这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世界的神弄瞎了心眼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不叫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基督荣耀福音的光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照着他们。基督本是神的像。</a:t>
            </a:r>
          </a:p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071802" y="4435614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哥林多后书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4: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-4</a:t>
            </a:r>
            <a:endParaRPr lang="zh-TW" altLang="en-US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122" name="Picture 2" descr="C:\Users\T40510\Desktop\8月24講道20140820--PM2223\耶穌生命之光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为主作见证      荣耀神的名</a:t>
            </a:r>
            <a:endParaRPr kumimoji="1" lang="zh-TW" altLang="en-US" sz="5400" b="0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098" name="Picture 2" descr="C:\Users\T40510\Desktop\8月24講道20140820--PM2223\耶穌生命之光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3189"/>
            <a:ext cx="9144000" cy="5169878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1643042" y="1125131"/>
            <a:ext cx="6215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需要生命之光</a:t>
            </a:r>
            <a:endParaRPr lang="zh-TW" altLang="en-US" sz="6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071802" y="4435614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12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" y="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耶稣又对众人说：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我是世界的光。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跟从我的，就不在黑暗里走，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必要得着生命的光。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000364" y="4435614"/>
            <a:ext cx="4031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9-10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" y="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我就是门；凡从我进来的，必然得救，并且出入得草吃。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盗贼来，无非要偷窃，杀害，毁坏；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我来了，是要叫人得生命，并且得的更丰盛。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" y="0"/>
            <a:ext cx="9144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kumimoji="1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凡事受了责备，就被光显明出来，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因为一切能显明的就是光</a:t>
            </a: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以弗所书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13)</a:t>
            </a:r>
            <a:endParaRPr lang="zh-TW" altLang="en-US" sz="4000" dirty="0" smtClean="0"/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生命的光照进黑暗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显现人藏匿在内心的罪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生命要得着改变回转归向基督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引领人的方向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	</a:t>
            </a:r>
            <a:endParaRPr lang="zh-TW" altLang="en-US" sz="4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071802" y="4435614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詩篇</a:t>
            </a: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119:18</a:t>
            </a: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27</a:t>
            </a:r>
            <a:endParaRPr lang="zh-TW" altLang="en-US" sz="40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4000" b="1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40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求你开我的眼睛，</a:t>
            </a:r>
            <a:endParaRPr kumimoji="1" lang="en-US" altLang="zh-TW" sz="4000" b="1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使我看出你律法中的奇妙</a:t>
            </a: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求你使我明白你的训词，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我就思想你的奇事。</a:t>
            </a:r>
            <a:endParaRPr kumimoji="1" lang="zh-TW" altLang="en-US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b="1" smtClean="0"/>
              <a:pPr/>
              <a:t>27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071802" y="4435614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以賽亞書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60:19-20</a:t>
            </a:r>
            <a:endParaRPr lang="zh-TW" altLang="en-US" sz="4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日头不再作你白昼的光，月亮也不再发光照耀你。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耶和华却要作你永远的光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，你神要为你的荣耀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你的日头不再下落；你的月亮也不退缩；因为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耶和华必作你永远的光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。你悲哀的日子也完毕了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071802" y="4435614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以弗所書 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11-13</a:t>
            </a:r>
            <a:endParaRPr lang="zh-TW" altLang="en-US" sz="4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那暗昧无益的事，不要与人同行，倒要责备行这事的人；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因为他们暗中所行的，就是提起来也是可耻的。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凡事受了责备，就被光显明出来，因为一切能显明的就是光。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8" name="Picture 4" descr="SS-NT-26-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1" y="0"/>
            <a:ext cx="5643569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文字方塊 10"/>
          <p:cNvSpPr txBox="1"/>
          <p:nvPr/>
        </p:nvSpPr>
        <p:spPr>
          <a:xfrm>
            <a:off x="0" y="0"/>
            <a:ext cx="3571868" cy="5509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西罗亚池子</a:t>
            </a:r>
            <a:endParaRPr lang="en-US" altLang="zh-TW" sz="4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9:7b </a:t>
            </a:r>
          </a:p>
          <a:p>
            <a:r>
              <a:rPr lang="zh-TW" altLang="en-US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他去一洗，</a:t>
            </a:r>
            <a:endParaRPr lang="en-US" altLang="zh-TW" sz="4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回头就看见了</a:t>
            </a:r>
            <a:endParaRPr lang="en-US" altLang="zh-TW" sz="4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4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071802" y="4435614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以弗所書 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5: 8-9</a:t>
            </a:r>
            <a:endParaRPr lang="zh-TW" altLang="en-US" sz="4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32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从前你们是暗昧的，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但如今在主里面是光明的，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行事为人就当像光明的子女。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光明所结的果子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就是一切良善、公义、诚实。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32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32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2857488" y="3643320"/>
            <a:ext cx="351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以弗所書 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14</a:t>
            </a:r>
            <a:endParaRPr lang="zh-TW" altLang="en-US" sz="4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4000" b="1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所以主说：你这睡着的人当醒过来，从死里复活！基督就要光照你了</a:t>
            </a:r>
            <a:endParaRPr kumimoji="1" lang="zh-TW" altLang="en-US" sz="4000" dirty="0" smtClean="0"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122" name="Picture 2" descr="C:\Users\T40510\Desktop\8月24講道20140820--PM2223\耶穌生命之光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为主作见证      荣耀神的名</a:t>
            </a:r>
            <a:endParaRPr kumimoji="1" lang="zh-TW" altLang="en-US" sz="5400" b="0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146" name="Picture 2" descr="C:\Users\T40510\Desktop\8月24講道20140820--PM2223\耶穌生命之光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36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承认自己是瞎眼</a:t>
            </a:r>
            <a:endParaRPr kumimoji="1" lang="en-US" altLang="zh-TW" sz="48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146" name="Picture 2" descr="C:\Users\T40510\Desktop\8月24講道20140820--PM2223\耶穌生命之光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50"/>
            <a:ext cx="9144000" cy="51435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36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承认自己是瞎眼</a:t>
            </a:r>
            <a:endParaRPr kumimoji="1" lang="en-US" altLang="zh-TW" sz="48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r>
              <a:rPr kumimoji="1"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需要生命之光</a:t>
            </a:r>
            <a:endParaRPr kumimoji="1" lang="en-US" altLang="zh-TW" sz="48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146" name="Picture 2" descr="C:\Users\T40510\Desktop\8月24講道20140820--PM2223\耶穌生命之光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36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承认自己是瞎眼</a:t>
            </a:r>
            <a:endParaRPr kumimoji="1" lang="en-US" altLang="zh-TW" sz="48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r>
              <a:rPr kumimoji="1"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需要生命之光</a:t>
            </a:r>
            <a:endParaRPr kumimoji="1" lang="en-US" altLang="zh-TW" sz="48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	</a:t>
            </a:r>
            <a:r>
              <a:rPr kumimoji="1"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为主作见证 荣耀神的名</a:t>
            </a:r>
            <a:endParaRPr kumimoji="1" lang="en-US" altLang="zh-TW" sz="48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1555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赛</a:t>
            </a: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42:6 </a:t>
            </a: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我─耶和华凭公义召你，必搀扶你的手，保守你，使你作众民的中保，作外邦人的光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赛</a:t>
            </a:r>
            <a:r>
              <a:rPr kumimoji="1" lang="en-US" altLang="zh-TW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42:7 </a:t>
            </a: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开瞎子的眼，      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领被囚的出牢狱，领坐黑暗的出监牢。</a:t>
            </a:r>
            <a:endParaRPr kumimoji="1" lang="en-US" altLang="zh-TW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2051" name="Picture 3" descr="C:\Users\T160202\Desktop\希伯來書ch7\開瞎子的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6988" y="2000246"/>
            <a:ext cx="434273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88066" name="Picture 2" descr="「瞎子的父母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1" y="0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瞎子的父母</a:t>
            </a:r>
            <a:endParaRPr lang="zh-TW" altLang="en-US" sz="54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0" y="910817"/>
            <a:ext cx="48013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4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9:18-23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1"/>
            <a:ext cx="892971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约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9:18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犹太人不信他从前是瞎眼，后来能看见的，等到叫了他的父母来，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19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问他们说：这是你们的儿子吗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﹖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你们说他生来是瞎眼的，如今怎么能看见了呢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﹖</a:t>
            </a:r>
            <a:endParaRPr lang="zh-TW" alt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143108" y="4497169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9:18-23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1"/>
            <a:ext cx="89297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20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他父母回答说：他是我们的儿子，生来就瞎眼，这是我们知道的。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21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至于他如今怎么能看见，我们却不知道；是谁开了他的眼睛，我们也不知道。他已经成了人，你们问他吧，他自己必能说。</a:t>
            </a:r>
          </a:p>
          <a:p>
            <a:pPr algn="ctr"/>
            <a:endParaRPr lang="zh-TW" altLang="en-US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143108" y="4497169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9:18-23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bibl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1"/>
            <a:ext cx="892971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22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他父母说这话，是怕犹太人；因为犹太人已经商议定了，若有认耶稣是基督的，要把他赶出会堂。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23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因此他父母说：他已经成了人，你们问他吧。</a:t>
            </a:r>
          </a:p>
          <a:p>
            <a:pPr algn="ctr"/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143108" y="4497169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9:18-23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36618_all_039_0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B783-D3F2-4917-8C4A-F1E12638F15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531427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法利赛人第二次</a:t>
            </a:r>
            <a:endParaRPr lang="en-US" altLang="zh-TW" sz="40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叫了那从前瞎眼的人来</a:t>
            </a:r>
            <a:endParaRPr lang="zh-TW" altLang="en-US" sz="40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Picture 5" descr="36618_all_039_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768072"/>
            <a:ext cx="4500594" cy="33754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文字方塊 7"/>
          <p:cNvSpPr txBox="1"/>
          <p:nvPr/>
        </p:nvSpPr>
        <p:spPr>
          <a:xfrm>
            <a:off x="1" y="4000510"/>
            <a:ext cx="3071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9:24-34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9221</TotalTime>
  <Words>1359</Words>
  <Application>Microsoft Office PowerPoint</Application>
  <PresentationFormat>如螢幕大小 (16:9)</PresentationFormat>
  <Paragraphs>167</Paragraphs>
  <Slides>35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Flow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Reverend</dc:creator>
  <cp:lastModifiedBy>T160202</cp:lastModifiedBy>
  <cp:revision>650</cp:revision>
  <cp:lastPrinted>2016-10-15T14:35:03Z</cp:lastPrinted>
  <dcterms:created xsi:type="dcterms:W3CDTF">2016-04-02T19:45:04Z</dcterms:created>
  <dcterms:modified xsi:type="dcterms:W3CDTF">2017-10-22T14:57:33Z</dcterms:modified>
</cp:coreProperties>
</file>