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688" r:id="rId2"/>
    <p:sldId id="687" r:id="rId3"/>
    <p:sldId id="696" r:id="rId4"/>
    <p:sldId id="697" r:id="rId5"/>
    <p:sldId id="698" r:id="rId6"/>
    <p:sldId id="695" r:id="rId7"/>
    <p:sldId id="689" r:id="rId8"/>
    <p:sldId id="690" r:id="rId9"/>
    <p:sldId id="699" r:id="rId10"/>
    <p:sldId id="700" r:id="rId11"/>
    <p:sldId id="701" r:id="rId12"/>
    <p:sldId id="702" r:id="rId13"/>
    <p:sldId id="703" r:id="rId14"/>
    <p:sldId id="704" r:id="rId15"/>
    <p:sldId id="705" r:id="rId16"/>
    <p:sldId id="706" r:id="rId17"/>
    <p:sldId id="707" r:id="rId18"/>
    <p:sldId id="708" r:id="rId19"/>
    <p:sldId id="70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2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C7C0-E473-4163-B0B7-D2E11EA6DA8F}" type="datetimeFigureOut">
              <a:rPr lang="en-CA" smtClean="0"/>
              <a:pPr/>
              <a:t>2017-12-02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8E1EF-FC8E-456B-9A92-8884E69639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1BEE-0615-4753-8DBF-C899243C507D}" type="datetimeFigureOut">
              <a:rPr lang="en-CA" smtClean="0"/>
              <a:pPr/>
              <a:t>2017-12-02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A16B-6203-4065-A441-5E88FA81782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A08B-BA33-4900-BA47-F753EC06D67D}" type="datetime1">
              <a:rPr lang="en-US" smtClean="0"/>
              <a:pPr/>
              <a:t>12/2/2017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15BC-C8B5-43F3-8B4D-61F2BC79BA7F}" type="datetime1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E3D1-DD44-46AA-B694-18E17ED2302A}" type="datetime1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3800-78C0-4DA9-B2DA-C664CD6B3B33}" type="datetime1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8895-AFE6-4517-A36B-37FB9DDFCCFD}" type="datetime1">
              <a:rPr lang="en-US" smtClean="0"/>
              <a:pPr/>
              <a:t>12/2/2017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DF5-5C3E-47F5-8A01-B26811A15BFE}" type="datetime1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7A48-01BF-452B-BF08-C73D01C88E4B}" type="datetime1">
              <a:rPr lang="en-US" smtClean="0"/>
              <a:pPr/>
              <a:t>12/2/2017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9C44-3F3F-466D-A518-4BA050A748BF}" type="datetime1">
              <a:rPr lang="en-US" smtClean="0"/>
              <a:pPr/>
              <a:t>12/2/2017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4ED4-3659-41E7-BB91-437D41ACD66E}" type="datetime1">
              <a:rPr lang="en-US" smtClean="0"/>
              <a:pPr/>
              <a:t>12/2/2017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637F-E366-4723-AC4E-C8FD40791F72}" type="datetime1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001A4-DAEC-41DD-9579-14042BE68B45}" type="datetime1">
              <a:rPr lang="en-US" smtClean="0"/>
              <a:pPr/>
              <a:t>12/2/2017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err="1" smtClean="0"/>
              <a:t>Clickicontoaddpicture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661B84-C2DA-46FC-812A-6EFD47197016}" type="datetime1">
              <a:rPr lang="en-US" smtClean="0"/>
              <a:pPr/>
              <a:t>12/2/2017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lem.org.hk/5sola/02_4.html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salem.org.hk/5sola/02_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lem.org.hk/5sola/02_3.html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www.salem.org.hk/5sola/02_5.html" TargetMode="External"/><Relationship Id="rId4" Type="http://schemas.openxmlformats.org/officeDocument/2006/relationships/hyperlink" Target="http://www.salem.org.hk/5sola/02_2.html" TargetMode="External"/><Relationship Id="rId9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hyperlink" Target="http://www.salem.org.hk/5sola/02_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lem.org.hk/5sola/02_4.html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salem.org.hk/5sola/02_2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1766637"/>
          </a:xfrm>
        </p:spPr>
        <p:txBody>
          <a:bodyPr wrap="square">
            <a:spAutoFit/>
          </a:bodyPr>
          <a:lstStyle/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en-CA" altLang="en-US" sz="3200" dirty="0" smtClean="0"/>
          </a:p>
        </p:txBody>
      </p:sp>
      <p:pic>
        <p:nvPicPr>
          <p:cNvPr id="8" name="Picture 7" descr="http://www.salem.org.hk/5sola/image/sola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1219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 descr="http://www.salem.org.hk/5sola/image/sola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752600"/>
            <a:ext cx="1219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2667000" y="2006025"/>
            <a:ext cx="487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唯独恩典（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Sola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Gratia</a:t>
            </a:r>
            <a:r>
              <a:rPr lang="en-CA" sz="3200" b="1" dirty="0" smtClean="0"/>
              <a:t> 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</p:txBody>
      </p:sp>
      <p:pic>
        <p:nvPicPr>
          <p:cNvPr id="11" name="Picture 10" descr="http://www.salem.org.hk/5sola/image/sola3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4267200"/>
            <a:ext cx="1219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Picture 11" descr="http://www.salem.org.hk/5sola/image/sola4.jpg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5800" y="2819400"/>
            <a:ext cx="1066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http://www.salem.org.hk/5sola/image/sola5.jpg">
            <a:hlinkClick r:id="rId10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3400" y="5334000"/>
            <a:ext cx="129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2667000" y="4520625"/>
            <a:ext cx="449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唯独信心（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Sola</a:t>
            </a:r>
            <a:r>
              <a:rPr lang="en-CA" sz="3200" b="1" dirty="0" smtClean="0"/>
              <a:t> Fide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2667000" y="3301425"/>
            <a:ext cx="502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唯独基督（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Sola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Christo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2667000" y="863025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唯独圣经（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Sola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Sciptura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</p:txBody>
      </p:sp>
      <p:sp>
        <p:nvSpPr>
          <p:cNvPr id="19" name="Rectangle 18"/>
          <p:cNvSpPr/>
          <p:nvPr/>
        </p:nvSpPr>
        <p:spPr>
          <a:xfrm>
            <a:off x="2362200" y="55626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唯独神的荣耀（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Sola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Deo</a:t>
            </a:r>
            <a:r>
              <a:rPr lang="en-CA" sz="3200" b="1" dirty="0" smtClean="0"/>
              <a:t> Gloria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10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01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b="1" dirty="0" smtClean="0"/>
              <a:t> </a:t>
            </a:r>
            <a:endParaRPr lang="en-US" altLang="zh-CN" sz="3200" b="1" dirty="0" smtClean="0"/>
          </a:p>
          <a:p>
            <a:pPr>
              <a:buNone/>
            </a:pPr>
            <a:r>
              <a:rPr lang="zh-CN" altLang="en-US" sz="3600" b="1" dirty="0" smtClean="0"/>
              <a:t>第三：行神迹的受苦</a:t>
            </a:r>
            <a:endParaRPr lang="en-US" altLang="zh-CN" sz="3200" b="1" dirty="0" smtClean="0">
              <a:latin typeface="Bodoni MT" pitchFamily="18" charset="0"/>
            </a:endParaRPr>
          </a:p>
          <a:p>
            <a:pPr>
              <a:buNone/>
            </a:pPr>
            <a:r>
              <a:rPr lang="zh-CN" altLang="en-US" sz="1800" dirty="0" smtClean="0"/>
              <a:t>    </a:t>
            </a:r>
            <a:endParaRPr lang="en-US" altLang="zh-CN" sz="1800" dirty="0" smtClean="0"/>
          </a:p>
          <a:p>
            <a:pPr algn="ctr">
              <a:buNone/>
            </a:pPr>
            <a:r>
              <a:rPr lang="en-US" altLang="zh-CN" sz="3200" dirty="0" smtClean="0"/>
              <a:t>	</a:t>
            </a:r>
            <a:r>
              <a:rPr lang="en-US" altLang="zh-CN" sz="3200" b="1" dirty="0" smtClean="0">
                <a:latin typeface="STLiti" pitchFamily="2" charset="-122"/>
                <a:ea typeface="STLiti" pitchFamily="2" charset="-122"/>
              </a:rPr>
              <a:t>《</a:t>
            </a:r>
            <a:r>
              <a:rPr lang="zh-CN" altLang="en-US" sz="3200" b="1" dirty="0" smtClean="0">
                <a:latin typeface="STLiti" pitchFamily="2" charset="-122"/>
                <a:ea typeface="STLiti" pitchFamily="2" charset="-122"/>
              </a:rPr>
              <a:t>约翰福音</a:t>
            </a:r>
            <a:r>
              <a:rPr lang="en-US" altLang="zh-CN" sz="3200" b="1" dirty="0" smtClean="0">
                <a:latin typeface="STLiti" pitchFamily="2" charset="-122"/>
                <a:ea typeface="STLiti" pitchFamily="2" charset="-122"/>
              </a:rPr>
              <a:t>》</a:t>
            </a:r>
            <a:r>
              <a:rPr lang="zh-CN" altLang="en-US" sz="3200" b="1" dirty="0" smtClean="0">
                <a:latin typeface="STLiti" pitchFamily="2" charset="-122"/>
                <a:ea typeface="STLiti" pitchFamily="2" charset="-122"/>
              </a:rPr>
              <a:t>第五章</a:t>
            </a:r>
            <a:r>
              <a:rPr lang="en-CA" altLang="en-US" sz="3200" b="1" dirty="0" smtClean="0">
                <a:latin typeface="STLiti" pitchFamily="2" charset="-122"/>
                <a:ea typeface="STLiti" pitchFamily="2" charset="-122"/>
              </a:rPr>
              <a:t> </a:t>
            </a:r>
          </a:p>
          <a:p>
            <a:pPr lvl="1">
              <a:buNone/>
            </a:pPr>
            <a:r>
              <a:rPr lang="zh-CN" altLang="en-US" sz="3200" b="1" dirty="0" smtClean="0"/>
              <a:t>地点：耶路撒冷</a:t>
            </a:r>
            <a:endParaRPr lang="en-US" altLang="zh-CN" sz="3200" b="1" dirty="0" smtClean="0"/>
          </a:p>
          <a:p>
            <a:pPr lvl="1">
              <a:buNone/>
            </a:pPr>
            <a:r>
              <a:rPr lang="zh-CN" altLang="en-US" sz="3200" b="1" dirty="0" smtClean="0"/>
              <a:t>时间：住棚节</a:t>
            </a:r>
            <a:endParaRPr lang="en-US" altLang="zh-CN" sz="3200" b="1" dirty="0" smtClean="0"/>
          </a:p>
          <a:p>
            <a:pPr lvl="1">
              <a:buNone/>
            </a:pPr>
            <a:r>
              <a:rPr lang="zh-CN" altLang="en-US" sz="3200" b="1" dirty="0" smtClean="0"/>
              <a:t>人物：一个</a:t>
            </a:r>
            <a:r>
              <a:rPr lang="en-US" altLang="zh-CN" sz="3200" b="1" dirty="0" smtClean="0"/>
              <a:t>38</a:t>
            </a:r>
            <a:r>
              <a:rPr lang="zh-CN" altLang="en-US" sz="3200" b="1" dirty="0" smtClean="0"/>
              <a:t>年瘫痪的人，耶稣，犹太人</a:t>
            </a:r>
            <a:endParaRPr lang="en-US" altLang="zh-CN" sz="3200" b="1" dirty="0" smtClean="0"/>
          </a:p>
          <a:p>
            <a:pPr lvl="1">
              <a:buNone/>
            </a:pPr>
            <a:r>
              <a:rPr lang="zh-CN" altLang="en-US" sz="3200" b="1" dirty="0" smtClean="0"/>
              <a:t>发生的事：毕士大池治病</a:t>
            </a:r>
            <a:endParaRPr lang="en-US" altLang="zh-CN" sz="2800" dirty="0" smtClean="0"/>
          </a:p>
          <a:p>
            <a:pPr>
              <a:buNone/>
            </a:pPr>
            <a:endParaRPr lang="en-CA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2400" b="1" dirty="0" smtClean="0"/>
              <a:t> </a:t>
            </a:r>
            <a:endParaRPr lang="en-US" altLang="zh-CN" sz="32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  <a:buNone/>
            </a:pPr>
            <a:endParaRPr lang="zh-CN" altLang="en-US" sz="28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</a:pPr>
            <a:endParaRPr lang="zh-CN" altLang="en-US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11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01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b="1" dirty="0" smtClean="0"/>
              <a:t> </a:t>
            </a:r>
            <a:endParaRPr lang="en-US" altLang="zh-CN" sz="3200" b="1" dirty="0" smtClean="0"/>
          </a:p>
          <a:p>
            <a:pPr>
              <a:buNone/>
            </a:pPr>
            <a:r>
              <a:rPr lang="zh-CN" altLang="en-US" sz="1800" dirty="0" smtClean="0"/>
              <a:t>    </a:t>
            </a:r>
            <a:endParaRPr lang="en-US" altLang="zh-CN" sz="1800" dirty="0" smtClean="0"/>
          </a:p>
          <a:p>
            <a:pPr algn="ctr">
              <a:buNone/>
            </a:pPr>
            <a:r>
              <a:rPr lang="en-US" altLang="zh-CN" sz="3200" dirty="0" smtClean="0"/>
              <a:t>	</a:t>
            </a:r>
            <a:r>
              <a:rPr lang="en-US" altLang="zh-CN" sz="3200" b="1" dirty="0" smtClean="0">
                <a:latin typeface="STLiti" pitchFamily="2" charset="-122"/>
                <a:ea typeface="STLiti" pitchFamily="2" charset="-122"/>
              </a:rPr>
              <a:t>《</a:t>
            </a:r>
            <a:r>
              <a:rPr lang="zh-CN" altLang="en-US" sz="3200" b="1" dirty="0" smtClean="0">
                <a:latin typeface="STLiti" pitchFamily="2" charset="-122"/>
                <a:ea typeface="STLiti" pitchFamily="2" charset="-122"/>
              </a:rPr>
              <a:t>约翰福音</a:t>
            </a:r>
            <a:r>
              <a:rPr lang="en-US" altLang="zh-CN" sz="3200" b="1" dirty="0" smtClean="0">
                <a:latin typeface="STLiti" pitchFamily="2" charset="-122"/>
                <a:ea typeface="STLiti" pitchFamily="2" charset="-122"/>
              </a:rPr>
              <a:t>》</a:t>
            </a:r>
            <a:r>
              <a:rPr lang="zh-CN" altLang="en-US" sz="3200" b="1" dirty="0" smtClean="0">
                <a:latin typeface="STLiti" pitchFamily="2" charset="-122"/>
                <a:ea typeface="STLiti" pitchFamily="2" charset="-122"/>
              </a:rPr>
              <a:t>第五章</a:t>
            </a:r>
            <a:r>
              <a:rPr lang="en-CA" altLang="en-US" sz="3200" b="1" dirty="0" smtClean="0">
                <a:latin typeface="STLiti" pitchFamily="2" charset="-122"/>
                <a:ea typeface="STLiti" pitchFamily="2" charset="-122"/>
              </a:rPr>
              <a:t> </a:t>
            </a:r>
          </a:p>
          <a:p>
            <a:pPr>
              <a:buNone/>
            </a:pPr>
            <a:r>
              <a:rPr lang="en-US" altLang="zh-CN" sz="3400" b="1" dirty="0" smtClean="0"/>
              <a:t>16-18</a:t>
            </a:r>
            <a:r>
              <a:rPr lang="zh-CN" altLang="en-US" sz="3400" b="1" dirty="0" smtClean="0"/>
              <a:t>：所以犹太人逼迫耶稣，因为他在</a:t>
            </a:r>
            <a:endParaRPr lang="en-US" altLang="zh-CN" sz="3400" b="1" dirty="0" smtClean="0"/>
          </a:p>
          <a:p>
            <a:pPr>
              <a:buNone/>
            </a:pPr>
            <a:r>
              <a:rPr lang="zh-CN" altLang="en-US" sz="3400" b="1" dirty="0" smtClean="0"/>
              <a:t>安息日作了这事。耶稣就对他们说，我父</a:t>
            </a:r>
            <a:endParaRPr lang="en-US" altLang="zh-CN" sz="3400" b="1" dirty="0" smtClean="0"/>
          </a:p>
          <a:p>
            <a:pPr>
              <a:buNone/>
            </a:pPr>
            <a:r>
              <a:rPr lang="zh-CN" altLang="en-US" sz="3400" b="1" dirty="0" smtClean="0"/>
              <a:t>作事直到如今，我也作事。所以犹太人越</a:t>
            </a:r>
            <a:endParaRPr lang="en-US" altLang="zh-CN" sz="3400" b="1" dirty="0" smtClean="0"/>
          </a:p>
          <a:p>
            <a:pPr>
              <a:buNone/>
            </a:pPr>
            <a:r>
              <a:rPr lang="zh-CN" altLang="en-US" sz="3400" b="1" dirty="0" smtClean="0"/>
              <a:t>发想要杀他。因他不但犯了安息日，并且</a:t>
            </a:r>
            <a:endParaRPr lang="en-US" altLang="zh-CN" sz="3400" b="1" dirty="0" smtClean="0"/>
          </a:p>
          <a:p>
            <a:pPr>
              <a:buNone/>
            </a:pPr>
            <a:r>
              <a:rPr lang="zh-CN" altLang="en-US" sz="3400" b="1" dirty="0" smtClean="0"/>
              <a:t>称神为他的父，将自己和神当作平等。</a:t>
            </a:r>
            <a:endParaRPr lang="en-CA" sz="30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2400" b="1" dirty="0" smtClean="0"/>
              <a:t> </a:t>
            </a:r>
            <a:endParaRPr lang="en-US" altLang="zh-CN" sz="32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  <a:buNone/>
            </a:pPr>
            <a:endParaRPr lang="zh-CN" altLang="en-US" sz="28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</a:pPr>
            <a:endParaRPr lang="zh-CN" altLang="en-US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12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001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b="1" dirty="0" smtClean="0"/>
              <a:t> </a:t>
            </a:r>
            <a:endParaRPr lang="en-US" altLang="zh-CN" sz="3200" b="1" dirty="0" smtClean="0"/>
          </a:p>
          <a:p>
            <a:pPr>
              <a:buNone/>
            </a:pPr>
            <a:r>
              <a:rPr lang="zh-CN" altLang="en-US" sz="3600" b="1" dirty="0" smtClean="0"/>
              <a:t>第四：传真理的受苦</a:t>
            </a:r>
            <a:endParaRPr lang="en-US" altLang="zh-CN" sz="3200" b="1" dirty="0" smtClean="0">
              <a:latin typeface="Bodoni MT" pitchFamily="18" charset="0"/>
            </a:endParaRPr>
          </a:p>
          <a:p>
            <a:pPr>
              <a:buNone/>
            </a:pPr>
            <a:r>
              <a:rPr lang="zh-CN" altLang="en-US" sz="1800" dirty="0" smtClean="0"/>
              <a:t>    </a:t>
            </a:r>
            <a:endParaRPr lang="en-US" altLang="zh-CN" sz="1800" dirty="0" smtClean="0"/>
          </a:p>
          <a:p>
            <a:pPr algn="ctr">
              <a:buNone/>
            </a:pPr>
            <a:r>
              <a:rPr lang="en-US" altLang="zh-CN" sz="3200" dirty="0" smtClean="0"/>
              <a:t>	</a:t>
            </a:r>
            <a:r>
              <a:rPr lang="en-US" altLang="zh-CN" sz="3200" b="1" dirty="0" smtClean="0">
                <a:latin typeface="STLiti" pitchFamily="2" charset="-122"/>
                <a:ea typeface="STLiti" pitchFamily="2" charset="-122"/>
              </a:rPr>
              <a:t>《</a:t>
            </a:r>
            <a:r>
              <a:rPr lang="zh-CN" altLang="en-US" sz="3200" b="1" dirty="0" smtClean="0">
                <a:latin typeface="STLiti" pitchFamily="2" charset="-122"/>
                <a:ea typeface="STLiti" pitchFamily="2" charset="-122"/>
              </a:rPr>
              <a:t>约翰福音</a:t>
            </a:r>
            <a:r>
              <a:rPr lang="en-US" altLang="zh-CN" sz="3200" b="1" dirty="0" smtClean="0">
                <a:latin typeface="STLiti" pitchFamily="2" charset="-122"/>
                <a:ea typeface="STLiti" pitchFamily="2" charset="-122"/>
              </a:rPr>
              <a:t>》</a:t>
            </a:r>
            <a:r>
              <a:rPr lang="zh-CN" altLang="en-US" sz="3200" b="1" dirty="0" smtClean="0">
                <a:latin typeface="STLiti" pitchFamily="2" charset="-122"/>
                <a:ea typeface="STLiti" pitchFamily="2" charset="-122"/>
              </a:rPr>
              <a:t>第六章</a:t>
            </a:r>
            <a:r>
              <a:rPr lang="en-CA" altLang="en-US" sz="3200" b="1" dirty="0" smtClean="0">
                <a:latin typeface="STLiti" pitchFamily="2" charset="-122"/>
                <a:ea typeface="STLiti" pitchFamily="2" charset="-122"/>
              </a:rPr>
              <a:t> </a:t>
            </a:r>
          </a:p>
          <a:p>
            <a:pPr>
              <a:buNone/>
            </a:pPr>
            <a:r>
              <a:rPr lang="en-US" altLang="zh-CN" sz="3200" b="1" dirty="0" smtClean="0"/>
              <a:t>53</a:t>
            </a:r>
            <a:r>
              <a:rPr lang="zh-CN" altLang="en-US" sz="3200" b="1" dirty="0" smtClean="0"/>
              <a:t>耶稣说：“我实实在在地告诉你们，你们若不吃人子的肉，不喝人子的血，就没有生命在你们里面。</a:t>
            </a:r>
          </a:p>
          <a:p>
            <a:pPr>
              <a:buNone/>
            </a:pPr>
            <a:r>
              <a:rPr lang="en-US" altLang="zh-CN" sz="3200" b="1" dirty="0" smtClean="0"/>
              <a:t>54</a:t>
            </a:r>
            <a:r>
              <a:rPr lang="zh-CN" altLang="en-US" sz="3200" b="1" dirty="0" smtClean="0"/>
              <a:t>吃我肉，喝我血的人就有永生，在末日我要叫他复活。</a:t>
            </a:r>
          </a:p>
          <a:p>
            <a:pPr>
              <a:buNone/>
            </a:pPr>
            <a:r>
              <a:rPr lang="en-US" altLang="zh-CN" sz="3200" b="1" dirty="0" smtClean="0"/>
              <a:t>55</a:t>
            </a:r>
            <a:r>
              <a:rPr lang="zh-CN" altLang="en-US" sz="3200" b="1" dirty="0" smtClean="0"/>
              <a:t>我的肉真是可吃的，我的血真是可喝的。</a:t>
            </a:r>
            <a:endParaRPr lang="zh-CN" altLang="en-US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13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01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b="1" dirty="0" smtClean="0"/>
              <a:t>56</a:t>
            </a:r>
            <a:r>
              <a:rPr lang="zh-CN" altLang="en-US" sz="3200" b="1" dirty="0" smtClean="0"/>
              <a:t>吃我肉喝我血的人常在我里面，我也常在他里面。</a:t>
            </a:r>
          </a:p>
          <a:p>
            <a:pPr>
              <a:buNone/>
            </a:pPr>
            <a:r>
              <a:rPr lang="en-US" altLang="zh-CN" sz="3200" b="1" dirty="0" smtClean="0"/>
              <a:t>57</a:t>
            </a:r>
            <a:r>
              <a:rPr lang="zh-CN" altLang="en-US" sz="3200" b="1" dirty="0" smtClean="0"/>
              <a:t>永活的父怎样差我来，我又因父活着，照样，吃我肉的人，也要因我活着。</a:t>
            </a:r>
          </a:p>
          <a:p>
            <a:pPr>
              <a:buNone/>
            </a:pPr>
            <a:r>
              <a:rPr lang="en-US" altLang="zh-CN" sz="3200" b="1" dirty="0" smtClean="0"/>
              <a:t>58</a:t>
            </a:r>
            <a:r>
              <a:rPr lang="zh-CN" altLang="en-US" sz="3200" b="1" dirty="0" smtClean="0"/>
              <a:t>这就是从天上降下来的粮。吃这粮的人，就永远活着，不象你们的祖宗吃过吗哪，还是死了。”</a:t>
            </a:r>
          </a:p>
          <a:p>
            <a:pPr>
              <a:buNone/>
            </a:pPr>
            <a:r>
              <a:rPr lang="en-US" altLang="zh-CN" sz="3200" b="1" dirty="0" smtClean="0"/>
              <a:t>59</a:t>
            </a:r>
            <a:r>
              <a:rPr lang="zh-CN" altLang="en-US" sz="3200" b="1" dirty="0" smtClean="0"/>
              <a:t>这些话是耶稣在迦百农会堂里教训人说的。</a:t>
            </a:r>
          </a:p>
          <a:p>
            <a:pPr>
              <a:buNone/>
            </a:pPr>
            <a:r>
              <a:rPr lang="en-US" altLang="zh-CN" sz="3200" b="1" dirty="0" smtClean="0"/>
              <a:t>60</a:t>
            </a:r>
            <a:r>
              <a:rPr lang="zh-CN" altLang="en-US" sz="3200" b="1" dirty="0" smtClean="0"/>
              <a:t>他的门徒中有好些人听见了，就说：“这话甚难，谁能听呢？”</a:t>
            </a:r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14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0010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b="1" dirty="0" smtClean="0"/>
              <a:t>61</a:t>
            </a:r>
            <a:r>
              <a:rPr lang="zh-CN" altLang="en-US" sz="3200" b="1" dirty="0" smtClean="0"/>
              <a:t>耶稣心里知道门徒为这话议论，就对他们说：“这话是叫你们厌弃吗？</a:t>
            </a:r>
          </a:p>
          <a:p>
            <a:pPr>
              <a:buNone/>
            </a:pPr>
            <a:r>
              <a:rPr lang="en-US" altLang="zh-CN" sz="3200" b="1" dirty="0" smtClean="0"/>
              <a:t>62</a:t>
            </a:r>
            <a:r>
              <a:rPr lang="zh-CN" altLang="en-US" sz="3200" b="1" dirty="0" smtClean="0"/>
              <a:t>倘或你们看见人子升到他原来所在之处，怎么样呢？</a:t>
            </a:r>
          </a:p>
          <a:p>
            <a:pPr>
              <a:buNone/>
            </a:pPr>
            <a:r>
              <a:rPr lang="en-US" altLang="zh-CN" sz="3200" b="1" dirty="0" smtClean="0"/>
              <a:t>63</a:t>
            </a:r>
            <a:r>
              <a:rPr lang="zh-CN" altLang="en-US" sz="3200" b="1" dirty="0" smtClean="0"/>
              <a:t>叫人活着的乃是灵，肉体是无益的。我对你们所说的话，就是灵，就是生命。</a:t>
            </a:r>
          </a:p>
          <a:p>
            <a:pPr>
              <a:buNone/>
            </a:pPr>
            <a:r>
              <a:rPr lang="en-US" altLang="zh-CN" sz="3200" b="1" dirty="0" smtClean="0"/>
              <a:t>64</a:t>
            </a:r>
            <a:r>
              <a:rPr lang="zh-CN" altLang="en-US" sz="3200" b="1" dirty="0" smtClean="0"/>
              <a:t>只是你们中间有不信的人。”耶稣从起头就知道，谁不信他，谁要卖他。</a:t>
            </a:r>
          </a:p>
          <a:p>
            <a:pPr>
              <a:buNone/>
            </a:pPr>
            <a:r>
              <a:rPr lang="en-US" altLang="zh-CN" sz="3200" b="1" dirty="0" smtClean="0"/>
              <a:t>65</a:t>
            </a:r>
            <a:r>
              <a:rPr lang="zh-CN" altLang="en-US" sz="3200" b="1" dirty="0" smtClean="0"/>
              <a:t>耶稣又说：“所以我对你们说过，若不是蒙我父的恩赐，没有人能到我这里来。”</a:t>
            </a:r>
          </a:p>
          <a:p>
            <a:pPr>
              <a:buNone/>
            </a:pPr>
            <a:r>
              <a:rPr lang="en-US" altLang="zh-CN" sz="3200" b="1" dirty="0" smtClean="0"/>
              <a:t>66</a:t>
            </a:r>
            <a:r>
              <a:rPr lang="zh-CN" altLang="en-US" sz="3200" b="1" dirty="0" smtClean="0"/>
              <a:t>从此他门徒中多有退去的，</a:t>
            </a:r>
            <a:r>
              <a:rPr lang="zh-CN" altLang="en-US" sz="3200" b="1" u="sng" dirty="0" smtClean="0"/>
              <a:t>不再和他同行</a:t>
            </a:r>
            <a:r>
              <a:rPr lang="zh-CN" altLang="en-US" sz="3200" b="1" dirty="0" smtClean="0"/>
              <a:t>。</a:t>
            </a:r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15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6868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b="1" dirty="0" smtClean="0"/>
              <a:t> </a:t>
            </a:r>
            <a:endParaRPr lang="en-US" altLang="zh-CN" sz="3200" b="1" dirty="0" smtClean="0"/>
          </a:p>
          <a:p>
            <a:pPr>
              <a:buNone/>
            </a:pPr>
            <a:r>
              <a:rPr lang="zh-CN" altLang="en-US" sz="3600" b="1" dirty="0" smtClean="0"/>
              <a:t>第五：十字架上的受苦</a:t>
            </a:r>
            <a:endParaRPr lang="en-US" altLang="zh-CN" sz="3200" b="1" dirty="0" smtClean="0">
              <a:latin typeface="Bodoni MT" pitchFamily="18" charset="0"/>
            </a:endParaRPr>
          </a:p>
          <a:p>
            <a:pPr>
              <a:buNone/>
            </a:pPr>
            <a:r>
              <a:rPr lang="zh-CN" altLang="en-US" sz="1800" dirty="0" smtClean="0"/>
              <a:t>    </a:t>
            </a:r>
            <a:endParaRPr lang="en-US" altLang="zh-CN" sz="1800" dirty="0" smtClean="0"/>
          </a:p>
          <a:p>
            <a:pPr algn="ctr">
              <a:buNone/>
            </a:pPr>
            <a:r>
              <a:rPr lang="en-US" altLang="zh-CN" sz="3200" dirty="0" smtClean="0"/>
              <a:t>	</a:t>
            </a:r>
            <a:r>
              <a:rPr lang="en-US" altLang="zh-CN" sz="3200" b="1" dirty="0" smtClean="0">
                <a:latin typeface="STLiti" pitchFamily="2" charset="-122"/>
                <a:ea typeface="STLiti" pitchFamily="2" charset="-122"/>
              </a:rPr>
              <a:t>《</a:t>
            </a:r>
            <a:r>
              <a:rPr lang="zh-CN" altLang="en-US" sz="3200" b="1" dirty="0" smtClean="0">
                <a:latin typeface="STLiti" pitchFamily="2" charset="-122"/>
                <a:ea typeface="STLiti" pitchFamily="2" charset="-122"/>
              </a:rPr>
              <a:t>马可福音</a:t>
            </a:r>
            <a:r>
              <a:rPr lang="en-US" altLang="zh-CN" sz="3200" b="1" dirty="0" smtClean="0">
                <a:latin typeface="STLiti" pitchFamily="2" charset="-122"/>
                <a:ea typeface="STLiti" pitchFamily="2" charset="-122"/>
              </a:rPr>
              <a:t>》</a:t>
            </a:r>
            <a:r>
              <a:rPr lang="zh-CN" altLang="en-US" sz="3200" b="1" dirty="0" smtClean="0">
                <a:latin typeface="STLiti" pitchFamily="2" charset="-122"/>
                <a:ea typeface="STLiti" pitchFamily="2" charset="-122"/>
              </a:rPr>
              <a:t>第十五章</a:t>
            </a:r>
            <a:r>
              <a:rPr lang="en-CA" altLang="en-US" sz="3200" b="1" dirty="0" smtClean="0">
                <a:latin typeface="STLiti" pitchFamily="2" charset="-122"/>
                <a:ea typeface="STLiti" pitchFamily="2" charset="-122"/>
              </a:rPr>
              <a:t> </a:t>
            </a:r>
          </a:p>
          <a:p>
            <a:pPr>
              <a:buNone/>
            </a:pPr>
            <a:r>
              <a:rPr lang="en-US" altLang="zh-CN" sz="3200" b="1" dirty="0" smtClean="0"/>
              <a:t>22</a:t>
            </a:r>
            <a:r>
              <a:rPr lang="zh-CN" altLang="en-US" sz="3200" b="1" dirty="0" smtClean="0"/>
              <a:t>他们带耶稣到了各各他地方，</a:t>
            </a:r>
          </a:p>
          <a:p>
            <a:pPr>
              <a:buNone/>
            </a:pPr>
            <a:r>
              <a:rPr lang="en-US" altLang="zh-CN" sz="3200" b="1" dirty="0" smtClean="0"/>
              <a:t>23</a:t>
            </a:r>
            <a:r>
              <a:rPr lang="zh-CN" altLang="en-US" sz="3200" b="1" dirty="0" smtClean="0"/>
              <a:t>拿没药调和的酒给耶稣，他却不受。</a:t>
            </a:r>
          </a:p>
          <a:p>
            <a:pPr>
              <a:buNone/>
            </a:pPr>
            <a:r>
              <a:rPr lang="en-US" altLang="zh-CN" sz="3200" b="1" dirty="0" smtClean="0"/>
              <a:t>24</a:t>
            </a:r>
            <a:r>
              <a:rPr lang="zh-CN" altLang="en-US" sz="3200" b="1" dirty="0" smtClean="0"/>
              <a:t>于是将他钉在十字架上，拈阄分他的衣服，看是谁得什么。</a:t>
            </a:r>
          </a:p>
          <a:p>
            <a:pPr>
              <a:buNone/>
            </a:pPr>
            <a:r>
              <a:rPr lang="en-US" altLang="zh-CN" sz="3200" b="1" dirty="0" smtClean="0"/>
              <a:t>25</a:t>
            </a:r>
            <a:r>
              <a:rPr lang="zh-CN" altLang="en-US" sz="3200" b="1" dirty="0" smtClean="0"/>
              <a:t>钉他在十字架上，是巳初的时候。</a:t>
            </a:r>
          </a:p>
          <a:p>
            <a:pPr>
              <a:buNone/>
            </a:pPr>
            <a:r>
              <a:rPr lang="en-US" altLang="zh-CN" sz="3200" b="1" dirty="0" smtClean="0"/>
              <a:t>26</a:t>
            </a:r>
            <a:r>
              <a:rPr lang="zh-CN" altLang="en-US" sz="3200" b="1" dirty="0" smtClean="0"/>
              <a:t>在上面有他的罪状，写的是‘犹太人的王’。</a:t>
            </a:r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16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010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b="1" dirty="0" smtClean="0"/>
              <a:t>27</a:t>
            </a:r>
            <a:r>
              <a:rPr lang="zh-CN" altLang="en-US" sz="3200" b="1" dirty="0" smtClean="0"/>
              <a:t>他们又把两个强盗和他同钉十字架。一个在右边，一个在左边。</a:t>
            </a:r>
          </a:p>
          <a:p>
            <a:pPr>
              <a:buNone/>
            </a:pPr>
            <a:r>
              <a:rPr lang="en-US" altLang="zh-CN" sz="3200" b="1" dirty="0" smtClean="0"/>
              <a:t>29</a:t>
            </a:r>
            <a:r>
              <a:rPr lang="zh-CN" altLang="en-US" sz="3200" b="1" dirty="0" smtClean="0"/>
              <a:t>从那里经过的人辱骂他，摇着头说：咳！你这拆毁圣殿，三日又建造起来的。</a:t>
            </a:r>
          </a:p>
          <a:p>
            <a:pPr>
              <a:buNone/>
            </a:pPr>
            <a:r>
              <a:rPr lang="en-US" altLang="zh-CN" sz="3200" b="1" dirty="0" smtClean="0"/>
              <a:t>30</a:t>
            </a:r>
            <a:r>
              <a:rPr lang="zh-CN" altLang="en-US" sz="3200" b="1" dirty="0" smtClean="0"/>
              <a:t>可以救自己从十字架上下来吧。</a:t>
            </a:r>
          </a:p>
          <a:p>
            <a:pPr>
              <a:buNone/>
            </a:pPr>
            <a:r>
              <a:rPr lang="en-US" altLang="zh-CN" sz="3200" b="1" dirty="0" smtClean="0"/>
              <a:t>31</a:t>
            </a:r>
            <a:r>
              <a:rPr lang="zh-CN" altLang="en-US" sz="3200" b="1" dirty="0" smtClean="0"/>
              <a:t>祭司长和文士也是这样戏弄他，彼此说：“他救了别人，不能救自己。</a:t>
            </a:r>
          </a:p>
          <a:p>
            <a:pPr>
              <a:buNone/>
            </a:pPr>
            <a:r>
              <a:rPr lang="en-US" altLang="zh-CN" sz="3200" b="1" dirty="0" smtClean="0"/>
              <a:t>32</a:t>
            </a:r>
            <a:r>
              <a:rPr lang="zh-CN" altLang="en-US" sz="3200" b="1" dirty="0" smtClean="0"/>
              <a:t>以色列的王基督，现在可以从十字架上下来，叫我们看见，就信了”。那和他同钉的人也是讥诮他。</a:t>
            </a: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17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010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b="1" dirty="0" smtClean="0"/>
              <a:t>33</a:t>
            </a:r>
            <a:r>
              <a:rPr lang="zh-CN" altLang="en-US" sz="3200" b="1" dirty="0" smtClean="0"/>
              <a:t>从午正到申初，遍地都黑暗了。</a:t>
            </a:r>
            <a:endParaRPr lang="en-US" altLang="zh-CN" sz="3200" b="1" dirty="0" smtClean="0"/>
          </a:p>
          <a:p>
            <a:pPr>
              <a:buNone/>
            </a:pPr>
            <a:r>
              <a:rPr lang="en-US" altLang="zh-CN" sz="3200" b="1" dirty="0" smtClean="0"/>
              <a:t>34</a:t>
            </a:r>
            <a:r>
              <a:rPr lang="zh-CN" altLang="en-US" sz="3200" b="1" dirty="0" smtClean="0"/>
              <a:t>申初的时候，耶稣大声喊着说：“以罗伊，以罗伊，拉马撒巴各大尼？翻出来就是：我的神，我的神，为什么离弃我？”</a:t>
            </a:r>
          </a:p>
          <a:p>
            <a:pPr>
              <a:buNone/>
            </a:pPr>
            <a:r>
              <a:rPr lang="en-US" altLang="zh-CN" sz="3200" b="1" dirty="0" smtClean="0"/>
              <a:t>35</a:t>
            </a:r>
            <a:r>
              <a:rPr lang="zh-CN" altLang="en-US" sz="3200" b="1" dirty="0" smtClean="0"/>
              <a:t>旁边站着的人，有的听见就说：“看哪，他叫以利亚呢。”</a:t>
            </a:r>
          </a:p>
          <a:p>
            <a:pPr>
              <a:buNone/>
            </a:pPr>
            <a:r>
              <a:rPr lang="en-US" altLang="zh-CN" sz="3200" b="1" dirty="0" smtClean="0"/>
              <a:t>36</a:t>
            </a:r>
            <a:r>
              <a:rPr lang="zh-CN" altLang="en-US" sz="3200" b="1" dirty="0" smtClean="0"/>
              <a:t>有一个人跑去，把海绒蘸满了醋，绑在苇子上，送给他喝，说：“且等着，看以利亚来不来把他取下”。</a:t>
            </a:r>
          </a:p>
          <a:p>
            <a:pPr>
              <a:buNone/>
            </a:pPr>
            <a:r>
              <a:rPr lang="en-US" altLang="zh-CN" sz="3200" b="1" dirty="0" smtClean="0"/>
              <a:t>37</a:t>
            </a:r>
            <a:r>
              <a:rPr lang="zh-CN" altLang="en-US" sz="3200" b="1" dirty="0" smtClean="0"/>
              <a:t>耶稣大声喊叫，气就断了。</a:t>
            </a:r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18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01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b="1" dirty="0" smtClean="0"/>
              <a:t> </a:t>
            </a:r>
            <a:endParaRPr lang="en-US" altLang="zh-CN" sz="3200" b="1" dirty="0" smtClean="0"/>
          </a:p>
          <a:p>
            <a:pPr>
              <a:buNone/>
            </a:pPr>
            <a:r>
              <a:rPr lang="zh-CN" altLang="en-US" sz="1800" dirty="0" smtClean="0"/>
              <a:t>   </a:t>
            </a:r>
            <a:endParaRPr lang="en-US" altLang="zh-CN" sz="1800" dirty="0" smtClean="0"/>
          </a:p>
          <a:p>
            <a:pPr>
              <a:buNone/>
            </a:pPr>
            <a:r>
              <a:rPr lang="en-US" altLang="zh-CN" sz="3200" dirty="0" smtClean="0"/>
              <a:t>	《</a:t>
            </a:r>
            <a:r>
              <a:rPr lang="zh-CN" altLang="en-US" sz="3200" b="1" dirty="0" smtClean="0"/>
              <a:t>以赛亚书</a:t>
            </a:r>
            <a:r>
              <a:rPr lang="en-US" altLang="zh-CN" sz="3200" dirty="0" smtClean="0"/>
              <a:t>》53</a:t>
            </a:r>
            <a:r>
              <a:rPr lang="en-CA" altLang="en-US" sz="3200" b="1" dirty="0" smtClean="0"/>
              <a:t>:</a:t>
            </a:r>
            <a:r>
              <a:rPr lang="en-US" altLang="zh-CN" sz="3200" b="1" dirty="0" smtClean="0"/>
              <a:t>4-6</a:t>
            </a:r>
            <a:r>
              <a:rPr lang="zh-CN" altLang="en-US" sz="3200" b="1" dirty="0" smtClean="0"/>
              <a:t> “他诚然担当我们的忧患，背负我们的痛苦。我们却以为他受责罚，被神击打苦待了。哪知他为我们的过犯受害，为我们的罪孽压伤。因他受的刑罚我们得平安。因他受的鞭伤我们得医治。我们都如羊走迷，各人偏行己路。耶和华使我们众人的罪孽都归在他身上。”</a:t>
            </a:r>
          </a:p>
          <a:p>
            <a:pPr>
              <a:buNone/>
            </a:pPr>
            <a:endParaRPr lang="zh-CN" altLang="en-US" sz="3200" b="1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1800" dirty="0" smtClean="0"/>
              <a:t> </a:t>
            </a:r>
            <a:endParaRPr lang="en-US" altLang="zh-CN" sz="2800" dirty="0" smtClean="0"/>
          </a:p>
          <a:p>
            <a:pPr>
              <a:buNone/>
            </a:pPr>
            <a:endParaRPr lang="en-CA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2400" b="1" dirty="0" smtClean="0"/>
              <a:t> </a:t>
            </a:r>
            <a:endParaRPr lang="en-US" altLang="zh-CN" sz="32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  <a:buNone/>
            </a:pPr>
            <a:endParaRPr lang="zh-CN" altLang="en-US" sz="28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</a:pPr>
            <a:endParaRPr lang="zh-CN" altLang="en-US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19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001000" cy="62484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zh-CN" altLang="en-US" sz="3200" b="1" dirty="0" smtClean="0"/>
              <a:t>以罗伊，以罗伊，拉马</a:t>
            </a:r>
            <a:r>
              <a:rPr lang="en-US" altLang="zh-CN" sz="3200" b="1" dirty="0" smtClean="0"/>
              <a:t>-</a:t>
            </a:r>
            <a:r>
              <a:rPr lang="zh-CN" altLang="en-US" sz="3200" b="1" dirty="0" smtClean="0"/>
              <a:t>撒巴各大尼？</a:t>
            </a:r>
            <a:endParaRPr lang="en-US" altLang="zh-CN" sz="3200" b="1" dirty="0" smtClean="0"/>
          </a:p>
          <a:p>
            <a:pPr algn="ctr">
              <a:lnSpc>
                <a:spcPct val="150000"/>
              </a:lnSpc>
              <a:buNone/>
            </a:pPr>
            <a:r>
              <a:rPr lang="zh-CN" altLang="en-US" sz="3200" b="1" dirty="0" smtClean="0"/>
              <a:t>我的神，我的神，为什么离弃我？</a:t>
            </a:r>
            <a:endParaRPr lang="en-US" altLang="zh-CN" sz="3200" b="1" dirty="0" smtClean="0"/>
          </a:p>
          <a:p>
            <a:pPr algn="ctr">
              <a:buNone/>
            </a:pPr>
            <a:endParaRPr lang="en-US" altLang="zh-CN" sz="3200" b="1" dirty="0" smtClean="0"/>
          </a:p>
          <a:p>
            <a:pPr algn="ctr">
              <a:buNone/>
            </a:pPr>
            <a:r>
              <a:rPr lang="he-IL" sz="4000" dirty="0" smtClean="0"/>
              <a:t>אלהי אלהי למא שבקתני.</a:t>
            </a:r>
            <a:endParaRPr lang="en-US" sz="4000" dirty="0" smtClean="0"/>
          </a:p>
          <a:p>
            <a:pPr algn="ctr">
              <a:buNone/>
            </a:pPr>
            <a:endParaRPr lang="en-US" sz="4400" dirty="0" smtClean="0"/>
          </a:p>
          <a:p>
            <a:pPr algn="ctr">
              <a:buNone/>
            </a:pPr>
            <a:r>
              <a:rPr lang="zh-CN" altLang="en-US" sz="4000" dirty="0" smtClean="0">
                <a:solidFill>
                  <a:srgbClr val="FFFF00"/>
                </a:solidFill>
                <a:latin typeface="STLiti" pitchFamily="2" charset="-122"/>
                <a:ea typeface="STLiti" pitchFamily="2" charset="-122"/>
              </a:rPr>
              <a:t>我的神，我的神，你没有离弃我！</a:t>
            </a:r>
            <a:endParaRPr lang="en-US" altLang="zh-CN" sz="4000" dirty="0" smtClean="0">
              <a:solidFill>
                <a:srgbClr val="FFFF00"/>
              </a:solidFill>
              <a:latin typeface="STLiti" pitchFamily="2" charset="-122"/>
              <a:ea typeface="STLiti" pitchFamily="2" charset="-122"/>
            </a:endParaRPr>
          </a:p>
          <a:p>
            <a:pPr algn="ctr">
              <a:buNone/>
            </a:pPr>
            <a:r>
              <a:rPr lang="zh-CN" altLang="en-US" sz="4000" dirty="0" smtClean="0">
                <a:solidFill>
                  <a:srgbClr val="FFFF00"/>
                </a:solidFill>
                <a:latin typeface="STLiti" pitchFamily="2" charset="-122"/>
                <a:ea typeface="STLiti" pitchFamily="2" charset="-122"/>
              </a:rPr>
              <a:t>阿们！</a:t>
            </a:r>
            <a:endParaRPr lang="en-CA" sz="4400" dirty="0" smtClean="0">
              <a:solidFill>
                <a:srgbClr val="FFFF00"/>
              </a:solidFill>
              <a:latin typeface="STLiti" pitchFamily="2" charset="-122"/>
              <a:ea typeface="STLiti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2</a:t>
            </a:fld>
            <a:endParaRPr lang="en-US" sz="3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1766637"/>
          </a:xfrm>
        </p:spPr>
        <p:txBody>
          <a:bodyPr wrap="square">
            <a:spAutoFit/>
          </a:bodyPr>
          <a:lstStyle/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zh-CN" altLang="en-US" sz="3200" dirty="0" smtClean="0"/>
          </a:p>
          <a:p>
            <a:pPr marL="0">
              <a:buNone/>
            </a:pPr>
            <a:endParaRPr lang="en-CA" altLang="en-US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057400" y="1015425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唯独圣经</a:t>
            </a:r>
            <a:endParaRPr lang="en-US" altLang="zh-CN" sz="3200" dirty="0" smtClean="0"/>
          </a:p>
        </p:txBody>
      </p:sp>
      <p:pic>
        <p:nvPicPr>
          <p:cNvPr id="8" name="Picture 7" descr="http://www.salem.org.hk/5sola/image/sola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838200"/>
            <a:ext cx="13716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8" descr="http://www.salem.org.hk/5sola/image/sola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838200"/>
            <a:ext cx="1219200" cy="990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Rectangle 9"/>
          <p:cNvSpPr/>
          <p:nvPr/>
        </p:nvSpPr>
        <p:spPr>
          <a:xfrm>
            <a:off x="6096000" y="990600"/>
            <a:ext cx="304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唯独恩典</a:t>
            </a:r>
            <a:endParaRPr lang="en-US" altLang="zh-CN" sz="3200" dirty="0" smtClean="0"/>
          </a:p>
        </p:txBody>
      </p:sp>
      <p:pic>
        <p:nvPicPr>
          <p:cNvPr id="11" name="Picture 10" descr="http://www.salem.org.hk/5sola/image/sola4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2667000"/>
            <a:ext cx="2133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2971800" y="3657600"/>
            <a:ext cx="6172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唯独基督（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Sola</a:t>
            </a:r>
            <a:r>
              <a:rPr lang="en-CA" sz="3200" b="1" dirty="0" smtClean="0"/>
              <a:t> </a:t>
            </a:r>
            <a:r>
              <a:rPr lang="en-CA" sz="3200" b="1" dirty="0" err="1" smtClean="0"/>
              <a:t>Christo</a:t>
            </a:r>
            <a:r>
              <a:rPr lang="zh-CN" altLang="en-US" sz="3200" dirty="0" smtClean="0"/>
              <a:t>）</a:t>
            </a:r>
            <a:endParaRPr lang="en-US" altLang="zh-CN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u="sng" dirty="0" smtClean="0"/>
              <a:t>《</a:t>
            </a:r>
            <a:r>
              <a:rPr lang="zh-CN" altLang="en-US" sz="3200" u="sng" dirty="0" smtClean="0"/>
              <a:t>罗马书</a:t>
            </a:r>
            <a:r>
              <a:rPr lang="en-US" altLang="zh-CN" sz="3200" u="sng" dirty="0" smtClean="0"/>
              <a:t>》8: 28</a:t>
            </a:r>
          </a:p>
          <a:p>
            <a:pPr>
              <a:buNone/>
            </a:pPr>
            <a:r>
              <a:rPr lang="en-US" altLang="zh-CN" sz="1600" u="sng" dirty="0" smtClean="0"/>
              <a:t> </a:t>
            </a:r>
            <a:endParaRPr lang="en-US" altLang="zh-CN" sz="1000" u="sng" dirty="0" smtClean="0"/>
          </a:p>
          <a:p>
            <a:pPr>
              <a:lnSpc>
                <a:spcPct val="150000"/>
              </a:lnSpc>
              <a:buNone/>
            </a:pPr>
            <a:r>
              <a:rPr lang="zh-CN" altLang="en-US" sz="3600" b="1" dirty="0" smtClean="0"/>
              <a:t>“我们晓得万事都互相效力，叫爱神的人得益处，就是按他旨意被召的人。”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3</a:t>
            </a:fld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u="sng" dirty="0" smtClean="0"/>
              <a:t>《</a:t>
            </a:r>
            <a:r>
              <a:rPr lang="zh-CN" altLang="en-US" sz="3200" u="sng" dirty="0" smtClean="0"/>
              <a:t>罗马书</a:t>
            </a:r>
            <a:r>
              <a:rPr lang="en-US" altLang="zh-CN" sz="3200" u="sng" dirty="0" smtClean="0"/>
              <a:t>》6: </a:t>
            </a:r>
          </a:p>
          <a:p>
            <a:pPr>
              <a:buNone/>
            </a:pPr>
            <a:r>
              <a:rPr lang="en-US" altLang="zh-CN" sz="1600" u="sng" dirty="0" smtClean="0"/>
              <a:t> </a:t>
            </a:r>
            <a:endParaRPr lang="en-US" altLang="zh-CN" sz="1000" u="sng" dirty="0" smtClean="0"/>
          </a:p>
          <a:p>
            <a:pPr>
              <a:buNone/>
            </a:pPr>
            <a:r>
              <a:rPr lang="en-US" altLang="zh-CN" sz="3200" b="1" dirty="0" smtClean="0"/>
              <a:t>14 </a:t>
            </a:r>
            <a:r>
              <a:rPr lang="zh-CN" altLang="en-US" sz="3200" b="1" dirty="0" smtClean="0"/>
              <a:t>罪必不能作你们的主。因你们不在律法之下，乃在恩典之下。</a:t>
            </a:r>
          </a:p>
          <a:p>
            <a:pPr>
              <a:buNone/>
            </a:pPr>
            <a:r>
              <a:rPr lang="en-US" altLang="zh-CN" sz="3200" b="1" dirty="0" smtClean="0"/>
              <a:t>15 </a:t>
            </a:r>
            <a:r>
              <a:rPr lang="zh-CN" altLang="en-US" sz="3200" b="1" dirty="0" smtClean="0"/>
              <a:t>这却怎么样呢？我们在恩典之下，不在律法之下，就可以犯罪吗？断乎不可。</a:t>
            </a:r>
          </a:p>
          <a:p>
            <a:pPr>
              <a:buNone/>
            </a:pPr>
            <a:r>
              <a:rPr lang="en-US" altLang="zh-CN" sz="3200" b="1" dirty="0" smtClean="0"/>
              <a:t>16 </a:t>
            </a:r>
            <a:r>
              <a:rPr lang="zh-CN" altLang="en-US" sz="3200" b="1" dirty="0" smtClean="0"/>
              <a:t>岂不晓得你们献上自己作奴仆，顺从谁，就作谁的奴仆吗？或作罪的奴仆，以至于死。或作顺命的奴仆，以至成义。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4</a:t>
            </a:fld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u="sng" dirty="0" smtClean="0"/>
              <a:t>《</a:t>
            </a:r>
            <a:r>
              <a:rPr lang="zh-CN" altLang="en-US" sz="3200" u="sng" dirty="0" smtClean="0"/>
              <a:t>罗马书</a:t>
            </a:r>
            <a:r>
              <a:rPr lang="en-US" altLang="zh-CN" sz="3200" u="sng" dirty="0" smtClean="0"/>
              <a:t>》8: </a:t>
            </a:r>
          </a:p>
          <a:p>
            <a:pPr>
              <a:buNone/>
            </a:pPr>
            <a:r>
              <a:rPr lang="en-US" altLang="zh-CN" sz="1600" u="sng" dirty="0" smtClean="0"/>
              <a:t> </a:t>
            </a:r>
            <a:endParaRPr lang="en-US" altLang="zh-CN" sz="1000" u="sng" dirty="0" smtClean="0"/>
          </a:p>
          <a:p>
            <a:pPr>
              <a:buNone/>
            </a:pPr>
            <a:r>
              <a:rPr lang="en-US" altLang="zh-CN" sz="3200" b="1" dirty="0" smtClean="0"/>
              <a:t>28 </a:t>
            </a:r>
            <a:r>
              <a:rPr lang="zh-CN" altLang="en-US" sz="3200" b="1" dirty="0" smtClean="0"/>
              <a:t>我们晓得万事都互相效力，叫爱神的人得益处，就是按他旨意被召的人。”</a:t>
            </a:r>
            <a:endParaRPr lang="en-US" altLang="zh-CN" sz="3200" b="1" dirty="0" smtClean="0"/>
          </a:p>
          <a:p>
            <a:pPr>
              <a:buNone/>
            </a:pPr>
            <a:r>
              <a:rPr lang="en-US" altLang="zh-CN" sz="2400" b="1" dirty="0" smtClean="0"/>
              <a:t> </a:t>
            </a:r>
            <a:endParaRPr lang="en-US" altLang="zh-CN" sz="1600" b="1" dirty="0" smtClean="0"/>
          </a:p>
          <a:p>
            <a:pPr>
              <a:buNone/>
            </a:pPr>
            <a:r>
              <a:rPr lang="en-US" altLang="zh-CN" sz="3200" b="1" dirty="0" smtClean="0">
                <a:solidFill>
                  <a:srgbClr val="FFFF00"/>
                </a:solidFill>
              </a:rPr>
              <a:t>29 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因为他预先所知道的人，就预先定下效法他儿子的模样，使他儿子在许多弟兄中作长子。</a:t>
            </a:r>
          </a:p>
          <a:p>
            <a:pPr>
              <a:buNone/>
            </a:pPr>
            <a:r>
              <a:rPr lang="en-US" altLang="zh-CN" sz="3200" b="1" dirty="0" smtClean="0">
                <a:solidFill>
                  <a:srgbClr val="FFFF00"/>
                </a:solidFill>
              </a:rPr>
              <a:t>30 </a:t>
            </a:r>
            <a:r>
              <a:rPr lang="zh-CN" altLang="en-US" sz="3200" b="1" dirty="0" smtClean="0">
                <a:solidFill>
                  <a:srgbClr val="FFFF00"/>
                </a:solidFill>
              </a:rPr>
              <a:t>预先所定下的人又召他们来。所召来的人，又称他们为义。所称为义的人，又叫他们得荣耀。</a:t>
            </a:r>
          </a:p>
          <a:p>
            <a:pPr>
              <a:buNone/>
            </a:pPr>
            <a:endParaRPr lang="zh-CN" altLang="en-US" sz="3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5</a:t>
            </a:fld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6</a:t>
            </a:fld>
            <a:endParaRPr lang="en-US" sz="32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5943600"/>
          </a:xfrm>
        </p:spPr>
        <p:txBody>
          <a:bodyPr>
            <a:noAutofit/>
          </a:bodyPr>
          <a:lstStyle/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4999" y="3276600"/>
            <a:ext cx="5340729" cy="2971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381000" y="821829"/>
            <a:ext cx="83058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4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隶书"/>
                <a:cs typeface="+mj-cs"/>
              </a:rPr>
              <a:t>唯独基督 </a:t>
            </a:r>
            <a:r>
              <a:rPr lang="en-US" altLang="zh-CN" sz="4400" b="1" dirty="0" smtClean="0"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隶书"/>
                <a:cs typeface="+mj-cs"/>
              </a:rPr>
              <a:t> </a:t>
            </a:r>
          </a:p>
          <a:p>
            <a:pPr algn="ctr"/>
            <a:r>
              <a:rPr lang="zh-CN" altLang="en-US" sz="6000" b="1" dirty="0" smtClean="0">
                <a:solidFill>
                  <a:prstClr val="white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隶书"/>
                <a:cs typeface="+mj-cs"/>
              </a:rPr>
              <a:t>受苦的基督</a:t>
            </a:r>
            <a:endParaRPr lang="en-CA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5334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2800" u="sng" dirty="0" smtClean="0"/>
              <a:t>《</a:t>
            </a:r>
            <a:r>
              <a:rPr lang="zh-CN" altLang="en-US" sz="2800" u="sng" dirty="0" smtClean="0"/>
              <a:t>约翰福音</a:t>
            </a:r>
            <a:r>
              <a:rPr lang="en-US" altLang="zh-CN" sz="2800" u="sng" dirty="0" smtClean="0"/>
              <a:t>》21: </a:t>
            </a:r>
          </a:p>
          <a:p>
            <a:pPr>
              <a:buNone/>
            </a:pPr>
            <a:r>
              <a:rPr lang="en-US" altLang="zh-CN" sz="1400" u="sng" dirty="0" smtClean="0"/>
              <a:t> </a:t>
            </a:r>
            <a:endParaRPr lang="en-US" altLang="zh-CN" sz="900" u="sng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sz="3200" b="1" dirty="0" smtClean="0"/>
              <a:t>24 “</a:t>
            </a:r>
            <a:r>
              <a:rPr lang="zh-CN" altLang="en-US" sz="3200" b="1" dirty="0" smtClean="0"/>
              <a:t>为这些事作见证，并且记载这些事的，就是这门徒。我们也知道他的见证是真的。</a:t>
            </a:r>
            <a:endParaRPr lang="en-US" altLang="zh-CN" sz="3200" b="1" dirty="0" smtClean="0"/>
          </a:p>
          <a:p>
            <a:pPr>
              <a:lnSpc>
                <a:spcPct val="150000"/>
              </a:lnSpc>
              <a:buNone/>
            </a:pPr>
            <a:r>
              <a:rPr lang="en-US" altLang="zh-CN" sz="3200" b="1" dirty="0" smtClean="0"/>
              <a:t>25 </a:t>
            </a:r>
            <a:r>
              <a:rPr lang="zh-CN" altLang="en-US" sz="3200" b="1" dirty="0" smtClean="0"/>
              <a:t>耶稣所行的事，还有许多，若是一一的都写出来，我想所写的书，就是世界也容不下了。”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0" tIns="0" rIns="0" bIns="0" anchor="b"/>
          <a:lstStyle/>
          <a:p>
            <a:fld id="{B6F15528-21DE-4FAA-801E-634DDDAF4B2B}" type="slidenum">
              <a:rPr lang="en-US" sz="3200" smtClean="0"/>
              <a:pPr/>
              <a:t>7</a:t>
            </a:fld>
            <a:endParaRPr lang="en-US" sz="3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8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01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b="1" dirty="0" smtClean="0"/>
              <a:t> </a:t>
            </a:r>
            <a:endParaRPr lang="en-US" altLang="zh-CN" sz="3200" b="1" dirty="0" smtClean="0"/>
          </a:p>
          <a:p>
            <a:pPr>
              <a:buNone/>
            </a:pPr>
            <a:r>
              <a:rPr lang="zh-CN" altLang="en-US" sz="3600" b="1" dirty="0" smtClean="0"/>
              <a:t>第一：出生时的受苦</a:t>
            </a:r>
            <a:endParaRPr lang="en-US" altLang="zh-CN" sz="3200" b="1" dirty="0" smtClean="0">
              <a:latin typeface="Bodoni MT" pitchFamily="18" charset="0"/>
            </a:endParaRPr>
          </a:p>
          <a:p>
            <a:pPr>
              <a:buNone/>
            </a:pPr>
            <a:r>
              <a:rPr lang="zh-CN" altLang="en-US" sz="1800" dirty="0" smtClean="0"/>
              <a:t>    </a:t>
            </a:r>
            <a:endParaRPr lang="en-US" altLang="zh-CN" sz="1800" dirty="0" smtClean="0"/>
          </a:p>
          <a:p>
            <a:pPr>
              <a:buNone/>
            </a:pPr>
            <a:r>
              <a:rPr lang="en-US" altLang="zh-CN" sz="3200" dirty="0" smtClean="0"/>
              <a:t>	</a:t>
            </a:r>
            <a:r>
              <a:rPr lang="zh-CN" altLang="en-US" sz="3200" b="1" dirty="0" smtClean="0"/>
              <a:t>路</a:t>
            </a:r>
            <a:r>
              <a:rPr lang="en-US" altLang="zh-CN" sz="3200" b="1" dirty="0" smtClean="0"/>
              <a:t>2</a:t>
            </a:r>
            <a:r>
              <a:rPr lang="en-CA" altLang="en-US" sz="3200" b="1" dirty="0" smtClean="0"/>
              <a:t>: 6</a:t>
            </a:r>
            <a:r>
              <a:rPr lang="en-US" altLang="zh-CN" sz="3200" b="1" dirty="0" smtClean="0"/>
              <a:t>-7</a:t>
            </a:r>
            <a:r>
              <a:rPr lang="zh-CN" altLang="en-US" sz="3200" b="1" dirty="0" smtClean="0"/>
              <a:t>“他们在那里的时候，马利亚的产期到了。就生了头胎的儿子，用布包起来，放在马槽里，因为客店里没有地方。”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1800" dirty="0" smtClean="0"/>
              <a:t> </a:t>
            </a:r>
            <a:endParaRPr lang="en-US" altLang="zh-CN" sz="2800" dirty="0" smtClean="0"/>
          </a:p>
          <a:p>
            <a:pPr>
              <a:buNone/>
            </a:pPr>
            <a:endParaRPr lang="en-CA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2400" b="1" dirty="0" smtClean="0"/>
              <a:t> </a:t>
            </a:r>
            <a:endParaRPr lang="en-US" altLang="zh-CN" sz="32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  <a:buNone/>
            </a:pPr>
            <a:endParaRPr lang="zh-CN" altLang="en-US" sz="28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</a:pPr>
            <a:endParaRPr lang="zh-CN" altLang="en-US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3200" smtClean="0"/>
              <a:pPr/>
              <a:t>9</a:t>
            </a:fld>
            <a:endParaRPr lang="en-US" sz="320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010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800" b="1" dirty="0" smtClean="0"/>
              <a:t> </a:t>
            </a:r>
            <a:endParaRPr lang="en-US" altLang="zh-CN" sz="3200" b="1" dirty="0" smtClean="0"/>
          </a:p>
          <a:p>
            <a:pPr>
              <a:buNone/>
            </a:pPr>
            <a:r>
              <a:rPr lang="zh-CN" altLang="en-US" sz="3600" b="1" dirty="0" smtClean="0"/>
              <a:t>第二：被试探的受苦</a:t>
            </a:r>
            <a:endParaRPr lang="en-US" altLang="zh-CN" sz="3200" b="1" dirty="0" smtClean="0">
              <a:latin typeface="Bodoni MT" pitchFamily="18" charset="0"/>
            </a:endParaRPr>
          </a:p>
          <a:p>
            <a:pPr>
              <a:buNone/>
            </a:pPr>
            <a:r>
              <a:rPr lang="zh-CN" altLang="en-US" sz="1800" dirty="0" smtClean="0"/>
              <a:t>    </a:t>
            </a:r>
            <a:endParaRPr lang="en-US" altLang="zh-CN" sz="1800" dirty="0" smtClean="0"/>
          </a:p>
          <a:p>
            <a:pPr>
              <a:buNone/>
            </a:pPr>
            <a:r>
              <a:rPr lang="en-US" altLang="zh-CN" sz="3200" dirty="0" smtClean="0"/>
              <a:t>	</a:t>
            </a:r>
            <a:r>
              <a:rPr lang="zh-CN" altLang="en-US" sz="3200" b="1" dirty="0" smtClean="0"/>
              <a:t>太</a:t>
            </a:r>
            <a:r>
              <a:rPr lang="en-US" altLang="zh-CN" sz="3200" b="1" dirty="0" smtClean="0"/>
              <a:t>4</a:t>
            </a:r>
            <a:r>
              <a:rPr lang="en-CA" altLang="en-US" sz="3200" b="1" dirty="0" smtClean="0"/>
              <a:t>: 1</a:t>
            </a:r>
            <a:r>
              <a:rPr lang="en-US" altLang="zh-CN" sz="3200" b="1" dirty="0" smtClean="0"/>
              <a:t>-4</a:t>
            </a:r>
            <a:r>
              <a:rPr lang="zh-CN" altLang="en-US" sz="3200" b="1" dirty="0" smtClean="0"/>
              <a:t> 当时，耶稣被圣灵引到旷野，受魔鬼的试探。他禁食四十昼夜，后来就饿了。那试探人的进前来对他说： “你若是神的儿子，可以吩咐这些石头变成食物。 ”耶稣却回答说：“经上记着说：人活着，不是单靠食物，乃是靠神口里所出的一切话。”</a:t>
            </a:r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1800" dirty="0" smtClean="0"/>
              <a:t> </a:t>
            </a:r>
            <a:endParaRPr lang="en-US" altLang="zh-CN" sz="2800" dirty="0" smtClean="0"/>
          </a:p>
          <a:p>
            <a:pPr>
              <a:buNone/>
            </a:pPr>
            <a:endParaRPr lang="en-CA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2400" b="1" dirty="0" smtClean="0"/>
              <a:t> </a:t>
            </a:r>
            <a:endParaRPr lang="en-US" altLang="zh-CN" sz="32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  <a:buNone/>
            </a:pPr>
            <a:endParaRPr lang="zh-CN" altLang="en-US" sz="2800" b="1" dirty="0" smtClean="0"/>
          </a:p>
          <a:p>
            <a:pPr>
              <a:lnSpc>
                <a:spcPct val="150000"/>
              </a:lnSpc>
              <a:buClr>
                <a:schemeClr val="tx1"/>
              </a:buClr>
            </a:pPr>
            <a:endParaRPr lang="zh-CN" altLang="en-US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1600" dirty="0" smtClean="0"/>
              <a:t> 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2800" dirty="0" smtClean="0"/>
              <a:t>	</a:t>
            </a: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16850</TotalTime>
  <Words>945</Words>
  <Application>Microsoft Office PowerPoint</Application>
  <PresentationFormat>On-screen Show (4:3)</PresentationFormat>
  <Paragraphs>180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盐 –  有品位的人生 讲章</dc:title>
  <dc:creator>Hong</dc:creator>
  <cp:lastModifiedBy>Hong</cp:lastModifiedBy>
  <cp:revision>556</cp:revision>
  <dcterms:created xsi:type="dcterms:W3CDTF">2006-08-16T00:00:00Z</dcterms:created>
  <dcterms:modified xsi:type="dcterms:W3CDTF">2017-12-02T22:19:30Z</dcterms:modified>
</cp:coreProperties>
</file>