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84" r:id="rId3"/>
    <p:sldId id="285" r:id="rId4"/>
    <p:sldId id="286" r:id="rId5"/>
    <p:sldId id="301" r:id="rId6"/>
    <p:sldId id="287" r:id="rId7"/>
    <p:sldId id="289" r:id="rId8"/>
    <p:sldId id="291" r:id="rId9"/>
    <p:sldId id="292" r:id="rId10"/>
    <p:sldId id="293" r:id="rId11"/>
    <p:sldId id="295" r:id="rId12"/>
    <p:sldId id="298" r:id="rId13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05" autoAdjust="0"/>
    <p:restoredTop sz="94660"/>
  </p:normalViewPr>
  <p:slideViewPr>
    <p:cSldViewPr>
      <p:cViewPr varScale="1">
        <p:scale>
          <a:sx n="65" d="100"/>
          <a:sy n="65" d="100"/>
        </p:scale>
        <p:origin x="-13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4FE1F8A-AFDE-468F-AE8D-AEF81CBD946A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6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D39A729-506E-443A-863F-91C2571D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FA60-4E7E-445C-B579-1F08ED3536E2}" type="datetimeFigureOut">
              <a:rPr lang="en-CA" smtClean="0"/>
              <a:pPr/>
              <a:t>2018-01-14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232025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CN" altLang="en-US" sz="4800" dirty="0" smtClean="0"/>
              <a:t>神的爱是被拣选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玛拉基书 </a:t>
            </a:r>
            <a:r>
              <a:rPr lang="en-US" altLang="zh-CN" sz="4800" dirty="0" smtClean="0"/>
              <a:t>1:1 – 5</a:t>
            </a:r>
            <a:br>
              <a:rPr lang="en-US" altLang="zh-CN" sz="4800" dirty="0" smtClean="0"/>
            </a:br>
            <a:r>
              <a:rPr lang="zh-CN" altLang="en-US" sz="4800" dirty="0" smtClean="0"/>
              <a:t>创 世 记 </a:t>
            </a:r>
            <a:r>
              <a:rPr lang="en-US" altLang="zh-CN" sz="4800" dirty="0" smtClean="0"/>
              <a:t>25:19-32:28</a:t>
            </a:r>
            <a:r>
              <a:rPr lang="zh-CN" altLang="en-US" b="1" dirty="0" smtClean="0"/>
              <a:t/>
            </a:r>
            <a:br>
              <a:rPr lang="zh-CN" altLang="en-US" b="1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6096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三，被拣选是要受磨炼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创</a:t>
            </a:r>
            <a:r>
              <a:rPr lang="en-US" altLang="zh-CN" dirty="0" smtClean="0">
                <a:solidFill>
                  <a:schemeClr val="tx1"/>
                </a:solidFill>
              </a:rPr>
              <a:t>31:6</a:t>
            </a: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你们也知道，我尽了我的力量服事你们的父亲。</a:t>
            </a: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你们的父亲欺哄我，十次改了我的工价，然而神不容他害我。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b="1" dirty="0" smtClean="0">
                <a:solidFill>
                  <a:schemeClr val="tx1"/>
                </a:solidFill>
              </a:rPr>
              <a:t>艰苦和艰难的生活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创</a:t>
            </a:r>
            <a:r>
              <a:rPr lang="en-US" altLang="zh-CN" dirty="0" smtClean="0">
                <a:solidFill>
                  <a:schemeClr val="tx1"/>
                </a:solidFill>
              </a:rPr>
              <a:t>31:40</a:t>
            </a: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我白日受尽干热，黑夜受尽寒霜，不得合眼睡着，我常是这样。我这二十年在你家里，为你的两个女儿服事你十四年，为你的羊群服事你六年，你又十次改了我的工价。</a:t>
            </a:r>
          </a:p>
          <a:p>
            <a:pPr algn="l"/>
            <a:endParaRPr lang="en-US" altLang="zh-CN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65532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被拣选是蒙眷顾 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创</a:t>
            </a:r>
            <a:r>
              <a:rPr lang="en-US" altLang="zh-CN" sz="3600" dirty="0" smtClean="0">
                <a:solidFill>
                  <a:schemeClr val="tx1"/>
                </a:solidFill>
              </a:rPr>
              <a:t>31:9 </a:t>
            </a:r>
            <a:r>
              <a:rPr lang="zh-CN" altLang="en-US" sz="3600" dirty="0" smtClean="0">
                <a:solidFill>
                  <a:schemeClr val="tx1"/>
                </a:solidFill>
              </a:rPr>
              <a:t>这样，神把你们父亲的牲畜夺来赐给我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了</a:t>
            </a:r>
            <a:r>
              <a:rPr lang="zh-CN" altLang="en-US" sz="3600" dirty="0" smtClean="0"/>
              <a:t>。</a:t>
            </a: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创</a:t>
            </a:r>
            <a:r>
              <a:rPr lang="en-US" altLang="zh-CN" dirty="0" smtClean="0">
                <a:solidFill>
                  <a:schemeClr val="tx1"/>
                </a:solidFill>
              </a:rPr>
              <a:t>32:10 </a:t>
            </a:r>
            <a:r>
              <a:rPr lang="zh-CN" altLang="en-US" dirty="0" smtClean="0">
                <a:solidFill>
                  <a:schemeClr val="tx1"/>
                </a:solidFill>
              </a:rPr>
              <a:t>你向仆人所施的一切慈爱和诚实，我一点也不配得。我先前只拿着我的杖过这约旦河，如今我却成了两队了。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创</a:t>
            </a:r>
            <a:r>
              <a:rPr lang="en-US" altLang="zh-CN" dirty="0" smtClean="0">
                <a:solidFill>
                  <a:schemeClr val="tx1"/>
                </a:solidFill>
              </a:rPr>
              <a:t>32:13  </a:t>
            </a:r>
            <a:r>
              <a:rPr lang="zh-CN" altLang="en-US" dirty="0" smtClean="0">
                <a:solidFill>
                  <a:schemeClr val="tx1"/>
                </a:solidFill>
              </a:rPr>
              <a:t>当夜，雅各在那里住宿，就从他所有的物中拿礼物要送给他哥哥以扫：母山羊二百只，公山羊二十只，母绵羊二百只，公绵羊二十只，</a:t>
            </a: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奶崽子的骆驼三十只，各带着崽子；母牛四十只，公牛十只，母驴二十匹，驴驹十匹。</a:t>
            </a:r>
          </a:p>
          <a:p>
            <a:pPr algn="l"/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477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二，今天如何回应神的拣选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已经信主的基督徒就是被拣选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未信主的 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   是不是接受拣选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zh-CN" sz="3600" dirty="0" smtClean="0">
                <a:solidFill>
                  <a:schemeClr val="tx1"/>
                </a:solidFill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</a:rPr>
              <a:t>在受磨炼，蒙眷顾中成长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CA" sz="4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629400" cy="3352800"/>
          </a:xfrm>
        </p:spPr>
        <p:txBody>
          <a:bodyPr>
            <a:noAutofit/>
          </a:bodyPr>
          <a:lstStyle/>
          <a:p>
            <a:pPr algn="l"/>
            <a:r>
              <a:rPr lang="zh-CN" altLang="en-US" sz="4400" dirty="0" smtClean="0">
                <a:solidFill>
                  <a:schemeClr val="tx1"/>
                </a:solidFill>
              </a:rPr>
              <a:t>一，什么是被拣选？</a:t>
            </a:r>
            <a:endParaRPr lang="en-US" altLang="zh-CN" sz="44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400" dirty="0" smtClean="0">
                <a:solidFill>
                  <a:schemeClr val="tx1"/>
                </a:solidFill>
              </a:rPr>
              <a:t>二，今天如何回应神的拣选</a:t>
            </a:r>
            <a:endParaRPr lang="en-US" altLang="zh-CN" sz="44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CA" sz="4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86800" cy="6172200"/>
          </a:xfrm>
        </p:spPr>
        <p:txBody>
          <a:bodyPr>
            <a:noAutofit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</a:rPr>
              <a:t>经文（玛拉基书）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1:1 </a:t>
            </a:r>
            <a:r>
              <a:rPr lang="zh-CN" altLang="en-US" sz="3600" dirty="0" smtClean="0">
                <a:solidFill>
                  <a:schemeClr val="tx1"/>
                </a:solidFill>
              </a:rPr>
              <a:t>耶和华借玛拉基传给以色列的默示。</a:t>
            </a:r>
          </a:p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1:2 </a:t>
            </a:r>
            <a:r>
              <a:rPr lang="zh-CN" altLang="en-US" sz="3600" dirty="0" smtClean="0">
                <a:solidFill>
                  <a:schemeClr val="tx1"/>
                </a:solidFill>
              </a:rPr>
              <a:t>耶和华说：“我曾爱你们。”“你们却说：‘你在何事上爱我们呢？’”耶和华说：“以扫不是雅各的哥哥吗？我却爱雅各，</a:t>
            </a:r>
          </a:p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1:3 </a:t>
            </a:r>
            <a:r>
              <a:rPr lang="zh-CN" altLang="en-US" sz="3600" dirty="0" smtClean="0">
                <a:solidFill>
                  <a:schemeClr val="tx1"/>
                </a:solidFill>
              </a:rPr>
              <a:t>恶以扫，使他的山岭荒凉，把他的地业交给旷野的野狗。“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05800" cy="617220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chemeClr val="tx1"/>
                </a:solidFill>
              </a:rPr>
              <a:t>经文（玛拉基书）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1:4 </a:t>
            </a:r>
            <a:r>
              <a:rPr lang="zh-CN" altLang="en-US" sz="3600" dirty="0" smtClean="0">
                <a:solidFill>
                  <a:schemeClr val="tx1"/>
                </a:solidFill>
              </a:rPr>
              <a:t>以东人说：“我们现在虽被毁坏，却要重建荒废之处。”万军之耶和华如此说：“任他们建造，我必拆毁。人必称他们的地为‘罪恶之境’；称他们的民为耶和华永远恼怒之民。</a:t>
            </a: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1:5 </a:t>
            </a:r>
            <a:r>
              <a:rPr lang="zh-CN" altLang="en-US" sz="3600" dirty="0" smtClean="0">
                <a:solidFill>
                  <a:schemeClr val="tx1"/>
                </a:solidFill>
              </a:rPr>
              <a:t>你们必亲眼看见，也必说：‘愿耶和华在以色列境界之外被尊为大。’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05800" cy="6172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 玛拉基书的背景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一，什么是被拣选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是神的旨意， 不靠人的行为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被拣选和不被拣选的结局大不相同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被拣选是受磨炼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被拣选是蒙眷顾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CA" sz="4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65532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被拣选是神的旨意， 不靠人的行为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耶和华说：以扫不是雅各的哥哥吗？我却爱雅各，恶以扫。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创</a:t>
            </a:r>
            <a:r>
              <a:rPr lang="en-US" altLang="zh-CN" sz="3600" dirty="0" smtClean="0">
                <a:solidFill>
                  <a:schemeClr val="tx1"/>
                </a:solidFill>
              </a:rPr>
              <a:t>25:23 </a:t>
            </a:r>
            <a:r>
              <a:rPr lang="zh-CN" altLang="en-US" sz="3600" dirty="0" smtClean="0">
                <a:solidFill>
                  <a:schemeClr val="tx1"/>
                </a:solidFill>
              </a:rPr>
              <a:t>耶和华对她说：“两国在你腹内，两族要从你身上出来；这族必强于那族，将来大的要服事小的。”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雅各行为的败坏</a:t>
            </a:r>
            <a:r>
              <a:rPr lang="en-US" altLang="zh-CN" sz="3600" dirty="0" smtClean="0">
                <a:solidFill>
                  <a:schemeClr val="tx1"/>
                </a:solidFill>
              </a:rPr>
              <a:t>–</a:t>
            </a:r>
            <a:r>
              <a:rPr lang="zh-CN" altLang="en-US" sz="3600" dirty="0" smtClean="0">
                <a:solidFill>
                  <a:schemeClr val="tx1"/>
                </a:solidFill>
              </a:rPr>
              <a:t>欺骗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zh-CN" altLang="en-US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65532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被拣选和不被拣选的结局大不相同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被拣选：在神永恒的国度里有分，有恩典， 有荣耀，有基业 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800" b="1" dirty="0" smtClean="0">
                <a:solidFill>
                  <a:schemeClr val="tx1"/>
                </a:solidFill>
              </a:rPr>
              <a:t>太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8:11 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我又告诉你们：从东从西，将有许多人来，在天国里与亚伯拉罕、以撒、雅各一同坐席 </a:t>
            </a:r>
            <a:r>
              <a:rPr lang="zh-CN" altLang="en-US" sz="2800" dirty="0" smtClean="0">
                <a:solidFill>
                  <a:schemeClr val="tx1"/>
                </a:solidFill>
              </a:rPr>
              <a:t> 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未被拣选：荒凉，被毁坏；地为罪恶之境民</a:t>
            </a:r>
            <a:r>
              <a:rPr lang="en-CA" altLang="zh-CN" sz="2800" dirty="0" smtClean="0">
                <a:solidFill>
                  <a:schemeClr val="tx1"/>
                </a:solidFill>
              </a:rPr>
              <a:t>,  </a:t>
            </a:r>
            <a:r>
              <a:rPr lang="zh-CN" altLang="en-US" sz="2800" dirty="0" smtClean="0">
                <a:solidFill>
                  <a:schemeClr val="tx1"/>
                </a:solidFill>
              </a:rPr>
              <a:t>为被恼怒之民。与神的爱隔绝。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algn="l"/>
            <a:endParaRPr lang="en-US" altLang="zh-CN" sz="28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800" b="1" dirty="0" smtClean="0">
                <a:solidFill>
                  <a:schemeClr val="tx1"/>
                </a:solidFill>
              </a:rPr>
              <a:t>使他的山岭荒凉、把他的地业交给旷野的野狗。以东人说、我们现在虽被毁坏、却要重建荒废之处．万军之耶和华如此说、任他们建造、我必拆毁．人必称他们的地、为罪恶之境、称他们的民、为耶和华永远恼怒之民。</a:t>
            </a:r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6248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被拣选是要受磨炼</a:t>
            </a:r>
            <a:endParaRPr lang="en-CA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b="1" dirty="0" smtClean="0">
                <a:solidFill>
                  <a:schemeClr val="tx1"/>
                </a:solidFill>
              </a:rPr>
              <a:t>被欺骗， 受委屈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创</a:t>
            </a:r>
            <a:r>
              <a:rPr lang="en-US" altLang="zh-CN" dirty="0" smtClean="0">
                <a:solidFill>
                  <a:schemeClr val="tx1"/>
                </a:solidFill>
              </a:rPr>
              <a:t>29:18</a:t>
            </a:r>
            <a:r>
              <a:rPr lang="zh-CN" altLang="en-US" dirty="0" smtClean="0">
                <a:solidFill>
                  <a:schemeClr val="tx1"/>
                </a:solidFill>
              </a:rPr>
              <a:t>雅各爱拉结，就说：“我愿为你小女儿拉结服事你七年。”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创</a:t>
            </a:r>
            <a:r>
              <a:rPr lang="en-US" altLang="zh-CN" dirty="0" smtClean="0">
                <a:solidFill>
                  <a:schemeClr val="tx1"/>
                </a:solidFill>
              </a:rPr>
              <a:t>29:25 </a:t>
            </a:r>
            <a:r>
              <a:rPr lang="zh-CN" altLang="en-US" dirty="0" smtClean="0">
                <a:solidFill>
                  <a:schemeClr val="tx1"/>
                </a:solidFill>
              </a:rPr>
              <a:t>到了早晨，雅各一看是利亚，就对拉班说：“你向我作的是什么事呢？我服事你，不是为拉结吗？你为什么欺哄我呢？”</a:t>
            </a:r>
            <a:r>
              <a:rPr lang="zh-CN" altLang="en-US" b="1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拉班说：“大女儿还没有给人，先把小女儿给人，在我们这地方没有这规矩。你为这个满了七日，我就把那个也给你，你再为她服事我七年。”</a:t>
            </a: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86800" cy="6553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三，被拣选是要受磨炼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创</a:t>
            </a:r>
            <a:r>
              <a:rPr lang="en-US" altLang="zh-CN" dirty="0" smtClean="0">
                <a:solidFill>
                  <a:schemeClr val="tx1"/>
                </a:solidFill>
              </a:rPr>
              <a:t>30:32</a:t>
            </a: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今天我要走遍你的羊群，把绵羊中凡有点的、有斑的和黑色的，并山羊中凡有斑的、有点的，都挑出来；将来这一等的就算我的工价。以后你来查看我的工价，凡在我手里的山羊，不是有点有斑的，绵羊不是黑色的，那就算是我偷的；这样，便可证出我的公义来。”拉班说：“好啊，我情愿照着你的话行。”</a:t>
            </a: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当日，拉班把有纹的、有斑的公山羊，有点的、有斑的、有杂白纹的母山羊，并黑色的绵羊，都挑出来，交在他儿子们的手下，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8556</TotalTime>
  <Words>1202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神的爱是被拣选  玛拉基书 1:1 – 5 创 世 记 25:19-32:28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更知道他   尼 希 米 记  8:1-12</dc:title>
  <dc:creator>Norman Wang</dc:creator>
  <cp:lastModifiedBy>Windows User</cp:lastModifiedBy>
  <cp:revision>236</cp:revision>
  <dcterms:created xsi:type="dcterms:W3CDTF">2016-10-31T01:38:30Z</dcterms:created>
  <dcterms:modified xsi:type="dcterms:W3CDTF">2018-01-14T17:02:56Z</dcterms:modified>
</cp:coreProperties>
</file>