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2" r:id="rId5"/>
    <p:sldMasterId id="2147483734" r:id="rId6"/>
    <p:sldMasterId id="2147483746" r:id="rId7"/>
    <p:sldMasterId id="2147483758" r:id="rId8"/>
    <p:sldMasterId id="2147483770" r:id="rId9"/>
    <p:sldMasterId id="2147483782" r:id="rId10"/>
    <p:sldMasterId id="2147483794" r:id="rId11"/>
    <p:sldMasterId id="2147483806" r:id="rId12"/>
    <p:sldMasterId id="2147483818" r:id="rId13"/>
    <p:sldMasterId id="2147483830" r:id="rId14"/>
    <p:sldMasterId id="2147483842" r:id="rId15"/>
    <p:sldMasterId id="2147483854" r:id="rId16"/>
    <p:sldMasterId id="2147483866" r:id="rId17"/>
    <p:sldMasterId id="2147486512" r:id="rId18"/>
    <p:sldMasterId id="2147486524" r:id="rId19"/>
    <p:sldMasterId id="2147486536" r:id="rId20"/>
    <p:sldMasterId id="2147486548" r:id="rId21"/>
    <p:sldMasterId id="2147486560" r:id="rId22"/>
    <p:sldMasterId id="2147488123" r:id="rId23"/>
    <p:sldMasterId id="2147489050" r:id="rId24"/>
    <p:sldMasterId id="2147491750" r:id="rId25"/>
    <p:sldMasterId id="2147491823" r:id="rId26"/>
    <p:sldMasterId id="2147491836" r:id="rId27"/>
    <p:sldMasterId id="2147491848" r:id="rId28"/>
  </p:sldMasterIdLst>
  <p:notesMasterIdLst>
    <p:notesMasterId r:id="rId80"/>
  </p:notesMasterIdLst>
  <p:handoutMasterIdLst>
    <p:handoutMasterId r:id="rId81"/>
  </p:handoutMasterIdLst>
  <p:sldIdLst>
    <p:sldId id="410" r:id="rId29"/>
    <p:sldId id="591" r:id="rId30"/>
    <p:sldId id="559" r:id="rId31"/>
    <p:sldId id="560" r:id="rId32"/>
    <p:sldId id="561" r:id="rId33"/>
    <p:sldId id="594" r:id="rId34"/>
    <p:sldId id="562" r:id="rId35"/>
    <p:sldId id="592" r:id="rId36"/>
    <p:sldId id="593" r:id="rId37"/>
    <p:sldId id="563" r:id="rId38"/>
    <p:sldId id="564" r:id="rId39"/>
    <p:sldId id="602" r:id="rId40"/>
    <p:sldId id="565" r:id="rId41"/>
    <p:sldId id="496" r:id="rId42"/>
    <p:sldId id="498" r:id="rId43"/>
    <p:sldId id="500" r:id="rId44"/>
    <p:sldId id="499" r:id="rId45"/>
    <p:sldId id="501" r:id="rId46"/>
    <p:sldId id="503" r:id="rId47"/>
    <p:sldId id="502" r:id="rId48"/>
    <p:sldId id="504" r:id="rId49"/>
    <p:sldId id="536" r:id="rId50"/>
    <p:sldId id="537" r:id="rId51"/>
    <p:sldId id="538" r:id="rId52"/>
    <p:sldId id="539" r:id="rId53"/>
    <p:sldId id="540" r:id="rId54"/>
    <p:sldId id="508" r:id="rId55"/>
    <p:sldId id="510" r:id="rId56"/>
    <p:sldId id="511" r:id="rId57"/>
    <p:sldId id="512" r:id="rId58"/>
    <p:sldId id="513" r:id="rId59"/>
    <p:sldId id="505" r:id="rId60"/>
    <p:sldId id="514" r:id="rId61"/>
    <p:sldId id="506" r:id="rId62"/>
    <p:sldId id="515" r:id="rId63"/>
    <p:sldId id="552" r:id="rId64"/>
    <p:sldId id="517" r:id="rId65"/>
    <p:sldId id="518" r:id="rId66"/>
    <p:sldId id="519" r:id="rId67"/>
    <p:sldId id="520" r:id="rId68"/>
    <p:sldId id="521" r:id="rId69"/>
    <p:sldId id="522" r:id="rId70"/>
    <p:sldId id="526" r:id="rId71"/>
    <p:sldId id="516" r:id="rId72"/>
    <p:sldId id="523" r:id="rId73"/>
    <p:sldId id="604" r:id="rId74"/>
    <p:sldId id="605" r:id="rId75"/>
    <p:sldId id="606" r:id="rId76"/>
    <p:sldId id="603" r:id="rId77"/>
    <p:sldId id="595" r:id="rId78"/>
    <p:sldId id="507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FF00"/>
    <a:srgbClr val="FF5050"/>
    <a:srgbClr val="003300"/>
    <a:srgbClr val="000066"/>
    <a:srgbClr val="0033CC"/>
    <a:srgbClr val="0000FF"/>
    <a:srgbClr val="121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729" autoAdjust="0"/>
  </p:normalViewPr>
  <p:slideViewPr>
    <p:cSldViewPr>
      <p:cViewPr>
        <p:scale>
          <a:sx n="43" d="100"/>
          <a:sy n="43" d="100"/>
        </p:scale>
        <p:origin x="-1459" y="-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87F0A6-5A15-4F5B-A7E8-6DEE9E21AF1F}" type="datetimeFigureOut">
              <a:rPr lang="en-CA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6C46D5-FE5D-4297-8A64-4329049EB17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594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AD38639-17F4-42D5-8C23-1474D018753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9FE82BF-1092-48E4-81F3-958A8CFFA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33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4671FB-BE4F-4873-A8F3-E8E31653628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649ACA-52BA-4CFE-8216-3F6533FC181B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BC5D80-54B6-4E06-BC0A-9CA25586EAF7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CA74AD-E268-46AF-8D4A-7803ABB2618A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F90959-9149-431C-AFDC-677CED16FD85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A10E88-B0FB-47F4-B1E3-BA1D20CC7FD7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107290-D5BF-4CAD-BC94-22090E3D054C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ED8572-EC55-4F69-A5E5-023B81647B6C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A7AED2-C3CD-4DCE-A66F-7C79003191F1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B81339-E212-4281-9D51-E1ED51B75FE3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4E12AC-CEC6-47EA-A5BA-60EB4E8EE5B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D3D6A6-01AD-49A0-828C-C23F8CC4E62D}" type="slidenum">
              <a:rPr lang="en-CA" smtClean="0"/>
              <a:pPr/>
              <a:t>3</a:t>
            </a:fld>
            <a:endParaRPr lang="en-CA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B8BBB3-BFCC-4433-8F13-179B005B801B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7CAD3F-1335-4520-81CE-561094493198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11242-ECC4-4015-95E5-2ED9EBFC2C18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BAFA13-630F-4179-98C1-4FA3FF33A9B5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A2FD6A-A32C-45EA-914B-A152ABED61A9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0D3F26-5106-45F8-8F43-97D94EF5E319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E4D950-446F-4961-8BA2-AA676B0D942D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BC6427-A1C0-49BD-AF9B-4D27A5B09AC2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691C85-36D7-420B-837B-AE64D48D0A53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1B3F37-6325-4C09-8116-FF2196015A1A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2D35AA-A2C3-4165-835D-B87F22B204A4}" type="slidenum">
              <a:rPr lang="en-CA" smtClean="0"/>
              <a:pPr/>
              <a:t>4</a:t>
            </a:fld>
            <a:endParaRPr lang="en-CA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923FD7-BCD7-4EB3-8DB3-B3C5DE08294A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816359-18E8-4CE7-8C47-792F2A8F457B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C45749-B629-458F-A28B-D22C34DAA25D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D00ABD-C71E-4557-81A9-55A25DB25A9F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1C5AF9-AFC9-41A1-991B-6C825F4FDB42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67B55E-2F5B-4F21-A02E-34B7281FF147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436DE-FF53-4032-92BA-DB2B3F57B316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FB7C8F-5C10-4B44-9484-B157B9E3EC89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0C5E02-B9FF-4886-82A4-06ACB4AA3D95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634314-9458-4978-95F8-F76E403A5C5C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9F98B2-C7F3-48D0-80AE-B644FB824C64}" type="slidenum">
              <a:rPr lang="en-CA" smtClean="0"/>
              <a:pPr/>
              <a:t>5</a:t>
            </a:fld>
            <a:endParaRPr lang="en-CA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C66416-B166-4903-AEB7-C2CCB20BACA2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9BF7B7-95C7-4C3B-A099-A2201ECB6B4A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266D4-0E64-4432-A01A-150865D2CAA6}" type="slidenum">
              <a:rPr lang="en-CA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418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266D4-0E64-4432-A01A-150865D2CAA6}" type="slidenum">
              <a:rPr lang="en-CA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418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B5E-A7C1-42AB-8A4E-E6A41112E8B7}" type="slidenum">
              <a:rPr lang="en-CA" smtClean="0">
                <a:solidFill>
                  <a:prstClr val="black"/>
                </a:solidFill>
              </a:rPr>
              <a:pPr/>
              <a:t>48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4E9E76-2A6F-4A00-8077-96D4D925A5B8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92C041-7016-4C62-B1C0-709C07E0D63E}" type="slidenum">
              <a:rPr lang="en-CA" smtClean="0"/>
              <a:pPr/>
              <a:t>7</a:t>
            </a:fld>
            <a:endParaRPr lang="en-C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3A5A62-8F52-4AD4-A744-D73B0667D718}" type="slidenum">
              <a:rPr lang="en-CA" smtClean="0"/>
              <a:pPr/>
              <a:t>10</a:t>
            </a:fld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F5FA09-8983-42C7-BF59-E0448DFC22B9}" type="slidenum">
              <a:rPr lang="en-CA" smtClean="0"/>
              <a:pPr/>
              <a:t>11</a:t>
            </a:fld>
            <a:endParaRPr lang="en-C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BF3A9F-D1AF-4F9F-91F1-8110100FCB85}" type="slidenum">
              <a:rPr lang="en-CA" smtClean="0">
                <a:solidFill>
                  <a:prstClr val="black"/>
                </a:solidFill>
              </a:rPr>
              <a:pPr/>
              <a:t>12</a:t>
            </a:fld>
            <a:endParaRPr lang="en-CA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82BF-1092-48E4-81F3-958A8CFFA9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1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jpe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0485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50485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CC2F7-6CAF-4ED0-8853-DB2C279BE508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AA4-FB90-4049-A482-6694C508F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BFDB1-D4A1-4EB4-BD52-6073C100F2BD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B4952-7F96-451A-A015-15746BEE7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904A0-D284-4AAF-95F4-97450BCC6C7F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63F4C-31E7-40CB-BB50-CE9DB0D93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22745-D15E-43DF-A6AE-7B6945CA04E3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B8C4-A897-4741-A9B3-21005573A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17510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156EE-4497-47A4-96AB-CDFEE778332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6DE94-07DB-4806-B313-C344DE1E160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7597-2CD1-4A39-A870-460DF338A4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752600"/>
            <a:ext cx="4194175" cy="427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4175" cy="427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3F2CE-9217-4676-97C7-FC283ACE819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D92B0-BA4B-4E9C-94EB-20731D8023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4833D-DE99-4F9F-A544-1B2A67FA8C2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96679-56F7-4C53-9173-7BAC1D39170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AC1FC-E7E2-499C-9541-138C4F3B81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0BFF4-3EBD-4D3F-A1DB-7328289E2A3B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CD8B-B70D-4796-8F51-B51D9812C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CA5B-1843-4B2D-A91D-D37204D85F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47FB-60E6-4F2C-8FED-B8B09CC82B2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381000"/>
            <a:ext cx="2135187" cy="5641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381000"/>
            <a:ext cx="6253163" cy="5641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D496B-5378-464F-8222-9ADD4BFC58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1830-FB8A-4F4B-9388-88DECC252E0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8E2EE-5A45-459E-B54C-6546075D15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A305A-EA80-42F5-8DD6-CBEC183FEC4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7E1F1-8E9E-4562-ADB8-28EC1DDAD1A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C196D-3E53-49C9-A410-A435658BFCA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DD39B-1DF7-4321-BD58-944ABBB785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368B-30F4-433D-842C-2214B35400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5839F-5C76-49EE-A5B7-DAAD9D80027C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4DA28-3B05-4E9E-980B-5671831BA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7C050-9F6F-4C28-8D57-2598C14606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B4198-B253-454B-8074-5CE8EE25688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0E4CB-35A1-4EC3-9516-DB61EA0314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E34D-57EF-4646-B5D5-965C0B7997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4F60-CCD1-4E3C-90A5-5C4FA0A4BE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9E52-5093-432A-B6CE-71C44BDEDEE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1B0B-B9D9-48C0-A273-009E395514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4BE2A-47C7-42D4-9803-47F3F0B56D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A6CC0-75EE-42A9-9150-C422CF88AC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5935-B246-4C39-AC1B-660A907408A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6424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56424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3E252-7E69-417F-96A8-A7048F14A6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1FBCB-59DC-42D6-9E04-566340A4DD9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F57E6-76B4-4C9B-9BAD-D2E0719C3B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8FC4-F8F8-4335-9CBA-44265EAD404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37FBE-56FC-45B5-82DE-AA2A2B2230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40B4-CA33-46F8-A6AF-BC9746E8B7F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49871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49871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28F98-CA4F-45E8-9245-DA53A03A0A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E436-6F7F-40BE-8A00-33CAFB4074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CA96-7F82-411D-89D6-428C8AA1CA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11EF-D8EE-4629-A710-B128FD3963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106FE-E874-41ED-82EE-F959B1244BF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F9824-50AB-4DF1-B519-6CD94680DF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87FB8-9043-47B2-8D7D-AD78760B46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2732-2AD1-43AE-B1DE-2247D05131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62E1-C5F6-4103-97C9-9D6381F6217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66D06-2D2D-4B80-934C-9F8A2CE7E08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02A61-58F9-4E1B-B6DB-2BD4D48BA90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10842-E62A-417B-BBFA-9F83DFDBAE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4685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54685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24CC1-706E-493C-AABE-7CCAF4D99B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A71AE-165E-4EA4-997F-FF56876073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0954D-D223-4A44-A1F1-B8F01A9D63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32CD-E06D-4AFA-8816-0ED2923171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B08BE-BBB1-4295-8A6A-540A6D54DE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5450-E17F-45E5-9D43-36738D7144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67BF5-6A32-4C10-A0D8-D8BA16D1FC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926DF-8BB8-4E8C-8592-57BDA51071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24A3-4DF3-4ECC-BF97-87F3C1713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E9619-C6B4-417A-B92A-E99D4DC28C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218C6-AB40-4C59-AF07-77F5C42701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076C6-B2D6-4210-B086-9F2CF74C5A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rgbClr val="32324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96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5932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55932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C4D5-993F-41FA-B4DF-997775E2E0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43C1F-EE2E-4129-8C07-F30C4CFF4A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96D1-8EC4-466F-86F7-E630F07EDE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F5014-CA7D-411D-9BF2-36203065E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C2A0-4473-4730-ACA0-37CEEF84EB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5017B-A926-47D4-AA63-7666E5F28A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4D8F1-F38F-4FDB-8AC4-DA691CC26D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53DA-27DC-4269-80B2-84E797D959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A985D-2E74-48D9-BAC3-8D22E21465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D46DA-18A0-4A83-BA7C-B7FD8D46C3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F2724-1DFC-4952-8336-19CCB8A52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51BE5-EFED-482B-AB78-9E96146EA6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8472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58472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506D-4A88-4C2F-99B5-F7C29DB127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3B7DC-626C-45AA-B9FF-5542FD31AE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9A96E-B1E0-47DE-AB8C-A857EB0EEE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9B31-3EEF-4800-A441-0FAC620190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3FC5A-F87D-4877-A4A1-83D620E9A6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135-AA87-4709-961B-5785E4775C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58AF-0C57-44FA-A55D-9F3D301CAF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E9F51-D2F8-4DBB-BE5B-32C2FB82D5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7A4E-34C9-4032-A4D5-CC8DAFEC83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14407-F842-46D3-BF76-040B6765B8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63C6-80F4-4C93-A4C1-08ACA4C22C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F4056-2C39-4AE5-95C6-7366294CC1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600105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600106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CABD1-6A99-4A8C-BA39-6656B91135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DDF87-17C1-4476-932F-CD60B26B4D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7AC19-C43E-4850-BCEB-29A1AB748E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CA6B9-EA8A-47A3-BCD5-9A85F457E1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8A214-9E3B-4134-8BA1-48EBB23A77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33954-9AC1-457A-856B-A5DD905820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E7D3A-E340-4C75-AA6E-617CCE7C78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F8F65-027B-47E1-BCE9-4A26CBBF74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29D63-8D99-4E38-81B1-E40904D3BA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3B456-3FB2-4B9F-8299-3CF988DB42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7FE6-2E6F-45BE-8469-B9A8051B6B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B79C2-FB22-4F50-A002-6449575FD0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78C9B-2F8E-40AF-904A-633DD75911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PMingLiU" pitchFamily="18" charset="-12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PMingLiU" pitchFamily="18" charset="-120"/>
              </a:endParaRPr>
            </a:p>
          </p:txBody>
        </p:sp>
      </p:grpSp>
      <p:sp>
        <p:nvSpPr>
          <p:cNvPr id="27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42CDC-D801-4CB6-B6D6-3C46C91D7E9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E3B24-EA32-4C1E-A149-95462DA9C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BD6D-7DC7-410B-9B9A-6F6639C5E3C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43172-408E-4BB4-976E-444536F4B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A7E6-4A11-445D-946F-9817E60B93C7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5B3DC-CD51-4045-9B2A-F16457B78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446D-C112-4207-B937-93B08FCBF3F9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58F61-E1BC-41B4-901F-09D39FA2E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4AAB-4DAB-4F0A-9A49-914ED5B0C2A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650C4-31E5-40B0-8A0A-E3D92A790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55F3-E3FB-4321-BA9A-22E8CF87078C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4B5E-7E8E-4E13-994D-211962DC7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9398D-BCEC-4896-8ABD-BE72492EC4DD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A19C5-3D26-4157-B8A5-328A75E0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83C14-4555-458F-8B6F-1FC43D37DA64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3DA8-439B-44F1-A1A6-45C831EDA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1760C-2929-41EF-AAC1-4292055D176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7A91-8E3E-4876-B9DE-7349C3641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2E5CB-CF51-418D-BAB1-D9CC967375E4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39A-77EF-4B77-B1D4-2C57BF134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9472-DC67-4E2B-80FB-4B896B946FD2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63AC-F1F3-425C-88A0-985721AF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7254-48FC-47B8-93F7-7D94C119B1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86B7-35C3-493F-98AE-F3335A23BAB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E0942-4615-4C1A-B94C-53EB8E14A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921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0084-4C67-4AFA-8C09-818E7CB7EF7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017C8-CECF-480C-BB1F-57271FE3A02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D6983-A585-481B-9724-0255FC355D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0022-3E47-4522-A018-016DAF21D81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7EFAE-6465-4C21-B421-FFE62021B16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9198D-6C74-4A76-95F7-3D88CFEA0B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A34D8-ED81-43A7-B5BC-1DFD853973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BC7F4-57C5-4765-BD74-C87BD11790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35192-01B5-4AE2-B20E-44690150CB4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739A8-F08C-4A01-B1BB-05D718BB9F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484A-A03E-41E3-8F20-47516A2F5B9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09673-28BE-47AC-A9C1-410AC51054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17510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7DA51-578D-4410-917E-4CDFABA310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E0D0-9A7C-49BE-905E-BEE47F06B79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D66F3-DBC9-4C6F-8AA3-24CD77E570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752600"/>
            <a:ext cx="4194175" cy="427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4175" cy="427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58E94-7E00-4652-8EE7-B083FE39EF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689A-0EBF-4CE2-BE49-035255B0E4C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BA3B0-7E93-41BD-A607-9D143A4BB68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B09B-FE8B-462E-A5E8-31ED8755A15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80157-030C-4271-B03E-5B48EA27D3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A44B-46FC-4991-AC0B-204246BC6F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CF150-5572-4367-A7DB-0D90BFA333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FFBE0-FDE8-4F62-B44C-C69FA6047A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381000"/>
            <a:ext cx="2135187" cy="5641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381000"/>
            <a:ext cx="6253163" cy="5641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E0E69-34C7-4C58-8552-A339AE776E8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BF696-135D-4A10-843E-5BA8575C68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77A52-E196-4601-8D36-C42A849F51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7C90B-044E-4741-B339-C235F33EB39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06C6A-E5CC-415E-A3DC-BA1109A08A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B89BA-08DD-4428-9FF9-6CC09EC5597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EFD63-9416-421A-9861-E178CF9EE5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7466D-73E5-4C5E-9851-EAD160D9D8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0925-A139-4C69-A7C1-E81E67F7AD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7A472-877B-4FFF-94CA-6237F8A7C9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11A1-AB3D-4C97-A159-CBC5788ADC5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99ED5-970E-4CBD-AAE3-2DD63B9F13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AC94-62BF-4402-9F5F-72C949B002B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388B9-994F-4D47-B706-BAB9C17FBC6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EB46-33AA-47DC-8791-1D44625FDB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56342-E34D-44CC-AA43-50CEECE473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60A7D-AFF8-4034-A30C-CE9E1547108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42C0-C4B7-4F9C-9B6F-53EC9F8EAAE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5DCD3-6B5A-4322-9652-B689496A80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maste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2944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9C9A3-FB44-4291-9E39-820883437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4ACC7-277C-4211-8080-6EBDF9766A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A87C1-C366-4B18-B360-D3577C012D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70C68-EE59-42DB-89D1-7E844FCAC2F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4B50C-1189-4BAA-BDB9-2E92D222A40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03DA-E491-4A43-8329-9B89D55155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123212F-76B6-462C-AFDF-2C2003525517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329BE39-8030-4476-B007-23ECE9C17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FC589-1865-48F9-8F6F-C1A6C44BEA2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94342-02A5-4611-9DC0-5414DB2D1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2E9B82-5BD6-4F6A-8CF5-107B85502272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59FF8E-B3A0-497A-8C1C-7AED7DEDD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EBF2E-3B8F-42B6-A269-2561DC62341D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512D38-6AB1-44C3-96FE-74053B7DA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2A0FBF-4A28-410E-817B-3228ECE9E733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D31767-5956-4DE5-8A93-385BFE32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212B3-42E5-4742-88E3-5DDD597A7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75C262-A927-4357-A23D-22E067FCA3AC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1AA2FF-B3ED-48BE-9C8E-EB45917A6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B2E0A-6B6B-4EEA-85B8-BB9C0FDC62A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9BE81-4006-466E-99BE-D3AFD42D6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623F18-37F4-4260-9426-D18942EDD8B9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EF8831-AE0A-4B96-A387-02CB76647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5D94196-E26B-4040-9F70-ADEDC0B3FCD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0AE034B-13C3-4FDF-BCC0-AB8342595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A5A3-9B85-471D-86E5-12CF84355EE3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5793-0272-4563-A7AF-C77742EC4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C384-ACBA-4C0E-8FB1-4DCFC1E8A4AC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C6FC-9148-4B46-912F-D4F7FC24E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8567FB-FFEF-4907-91F8-487586346838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CCAA96-20E9-410D-A592-7664F2601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A418-BEBD-42DB-B6A2-C8E076DBE1AB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BFE2D-BA4D-46AF-86E8-7BBA71765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85DB96-BDAB-49FF-915C-199C37321F4B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FAA3C8-A0E9-4843-BFB0-C3A2DD2B5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ED4CEC-E90C-4698-96CB-07D42FDA4C6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B310E5-CFA5-49AB-88D6-BA3A55B61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0F6E4-CBD9-4D64-8FB1-BFD9EA783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C16843-1691-475B-B3D6-BA2AA9FED50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9E4C986-06EF-4BDC-ADEF-B8DB17160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33E5-675A-482F-8ADA-DB09F40CCD17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80208-06EA-4C1A-960F-D51383CBF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C0BA24-B50C-4081-9060-C33CEBF851A5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7680D2-3E13-4DF4-AE3C-2D857BA6F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78475-5D09-4464-9404-46BAC2911B55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FB487-A785-4DCB-B9E8-504BF9EF3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848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838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848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838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848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838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4478E6-EC7B-49B1-859A-75E0FAE13EBC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61EF6B-E94C-42F8-8EC4-B02B9CFEE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4611-1D93-4C8E-96C6-0B9CB1A8CAA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23315-3F65-4807-9FF5-979E410E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CAA6E-B286-466F-8331-C855A00C189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7CC0-47F6-41E5-BD24-845B29021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6CC02F2-8B67-450C-9048-6FB7F32A540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284529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99F770A-2D27-47D0-89D7-666D8C5C5E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492215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4A22ECB-DAA2-4B31-9BFF-6BB20A15AAD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6191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51F0-D771-443A-9920-5427F6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7C781F3-E626-46B7-ACB4-5D217FA3167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16859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C0F3525E-ED59-46FF-BB7C-1ED24C7959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396705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3293C22-9DB2-4650-A060-25231F45267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250939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23968A5-67AF-4C7B-8803-A835B2C806F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353562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2DA94B0-6E1C-4B76-B5F8-E6F6172FCD1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643375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83DDC28-245F-4ED1-9C24-BFF0ED59389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584038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E0FB8F5-3DC4-4CB6-BE03-351EE11A1C8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718126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49C0362-0102-4D7B-A0B0-5DBB6AAF6B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877709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3014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35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95B16-CA3D-4B33-A0DF-008CAC7DB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711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8195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2961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58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0085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7930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773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193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1959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/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0D32-0D21-4FDA-B2DD-97D49112F8CA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97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6DB87-9787-421B-910D-C81D7B60F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B43FF-9795-465F-B256-32A999EDCE3B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5EBE0-9414-400E-90C4-3802384E5687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9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660A1-A213-4C6F-BB1F-03C29468CEE0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88339-3EF7-4624-8509-51A73546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755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88DDC-8851-453F-9811-622FFAC5E9AA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4F96C-7B8C-4F4F-A5AE-49BAA73145EE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143BD-5247-4C07-A950-D54EB83A63D6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4900C-A6C4-4661-A638-5EC1D3FEF5ED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30552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DA238C-2AB8-4F06-B34F-C59AAF169937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610D7-F754-4F73-9AF2-ED1783E51573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9979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D1B935-7975-4051-BB35-9BE1E5C38494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3CAA5-B0B4-420C-A63A-702DCE9E3033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44815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059DCC-3564-451B-BEB2-8053227E6330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F54DE-ED98-442E-8153-B248A9D0CB73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69766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BA6D6-C833-429A-99B4-EB71E8816AF9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A4A71-A2CF-4E26-885B-0E7A54D97249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1199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EF7481-D2A9-4755-9FCA-D2140F4A1694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94605A73-1CF4-455D-ABA6-7C5F5527B07F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5518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69FF2-209F-4B3A-904A-AA945842C21B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28860-C33D-4EBF-AB79-6FC085C3189B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804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56D66-23A1-4D95-A62F-0959DB1AE0FB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D948B-6EFB-4794-B31D-1E919A761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BF750-3E88-48D8-BA93-F11675C6C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C8034-9656-4FA2-BB33-18E55A075F5F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9580A-8ABA-456E-B5C1-881169149F4D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11090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B43FF-9795-465F-B256-32A999EDCE3B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5EBE0-9414-400E-90C4-3802384E5687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1691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660A1-A213-4C6F-BB1F-03C29468CEE0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88339-3EF7-4624-8509-51A73546B12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349142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88DDC-8851-453F-9811-622FFAC5E9AA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4F96C-7B8C-4F4F-A5AE-49BAA73145EE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01590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143BD-5247-4C07-A950-D54EB83A63D6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4900C-A6C4-4661-A638-5EC1D3FEF5E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992179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DA238C-2AB8-4F06-B34F-C59AAF169937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610D7-F754-4F73-9AF2-ED1783E5157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098843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D1B935-7975-4051-BB35-9BE1E5C38494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3CAA5-B0B4-420C-A63A-702DCE9E303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623483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059DCC-3564-451B-BEB2-8053227E6330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F54DE-ED98-442E-8153-B248A9D0CB73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375009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D2BA6D6-C833-429A-99B4-EB71E8816AF9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CA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05A4A71-A2CF-4E26-885B-0E7A54D97249}" type="slidenum">
              <a:rPr lang="en-CA" smtClean="0">
                <a:solidFill>
                  <a:srgbClr val="455F5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63496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EF7481-D2A9-4755-9FCA-D2140F4A1694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05A73-1CF4-455D-ABA6-7C5F5527B07F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46483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7C4CC-C6C2-4F85-9D28-6682149B8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69FF2-209F-4B3A-904A-AA945842C21B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28860-C33D-4EBF-AB79-6FC085C3189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771325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C8034-9656-4FA2-BB33-18E55A075F5F}" type="datetimeFigureOut">
              <a:rPr lang="en-CA" smtClean="0"/>
              <a:pPr>
                <a:defRPr/>
              </a:pPr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9580A-8ABA-456E-B5C1-881169149F4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7536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3E2B8-3A0A-4F05-B0B4-223FE21E5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DE05C-E0C4-497F-898B-86AFB7CB7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ECE90-8C06-4F57-B180-F85A432D5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200F-69C5-4158-8193-C155DFEA0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1D38C-C0D8-4CE4-A7C3-B9474C26C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A131F-CB2B-4C77-8FEE-1FDB87607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2B59-2601-4413-8E5C-760F9D7BC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6CB57-3D27-4FA2-93A2-DEA8B2EA1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64248-8CB9-4223-8EA2-F759489769A3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7A087-67E2-415D-A6E1-FEE26CAC8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EADF5-701D-4189-A962-09E74B4C5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E55BB-8AF1-4BBB-8950-128E6CF4B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AB02F-FA09-44DB-93C9-01BE1D03C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FF819-FD32-4A2E-805C-7E7251283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B4F7E-E29C-4F4F-A5C3-D047130B3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352CD-53B2-4DFB-83D6-3B465F536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F462E-AA8B-48BD-BF97-7E2F0DA2F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7863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7863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7005F-19AA-414F-87C3-1FE5DA017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62B4D-DBB5-4368-8D5F-D24F0349B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BA152-CAFB-4C7C-A58B-722DD9F7D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4BFB1-578E-49B6-9241-AE91E457B9B1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0B2FD-3DC2-47F2-A849-DB7A20ECA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4029A-78A3-4F3E-9185-B07BA8853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935D4-669F-4FD9-A5FE-17B2E2D30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3FA9D-E386-430C-8E6F-AF11AC83A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B8D7A-F488-4EFF-A7B6-E3827BC48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82410-DB90-4E0D-AFB3-ADD573734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6E16E-7475-4A64-AB0A-B578B4DB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CB828-F8DB-475E-90E0-6147A574A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BA913-A31E-4042-8829-DE991FEC8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24417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124417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5DF30848-0464-42A7-9A17-DDF6582D93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F1C2C-72D5-4A78-A4C2-11B6840E78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AC19-1CFA-48BC-AE53-C0D400FE9B28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1BB1B-19EA-40F2-949D-1C5A2F991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C8471-BE3D-4288-8AE3-C95E31719D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7CFB3-B519-4472-A129-1F7F0973D8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4D65-933B-44E8-BE54-0FDD49D8B1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ECB0E-BB08-4BFE-B1E7-54A68B1699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F501C-4FD4-4316-B0AF-FE89796F93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BD2B6-40EA-4E0C-A3E0-EA2113CEA2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CBEF-D63A-42E8-B4BE-B36F014289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D61AE-BAA6-4514-A37F-512E78F2A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FD2C3-0AC4-4564-9185-290F183488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2482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482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F7F24-AB72-4971-A7AF-D6DD95C30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FFBC5-CF59-43A6-B68C-642CEDA290A2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E320-5441-4E08-BEBB-60ED2925C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AF684-8B62-4F65-AA33-1A2553ECA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1E81A-AC47-4393-9942-553BE2C6A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23B63-FBCD-4293-877A-17F84EC78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E68D2-9AA8-411D-A151-5961490AF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7EEED-848E-440D-B18F-538C19189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70D7A-E8F4-4520-B3FE-44877C7D4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5061-84B3-40DB-9BA0-EC3E6C3D2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BC5A5-D7FE-4053-B8B2-6DA7ECE64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20456-E453-4C96-82BA-5FD19E543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596A-35A9-4CD3-A3E9-EE7D60CED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5BD0C-6ECA-481B-9F7E-5109EB83A43F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63D30-8ED2-452B-8C7B-550DE7FBC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60"/>
              <a:ext cx="4299" cy="3373"/>
              <a:chOff x="0" y="7"/>
              <a:chExt cx="5533" cy="4330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7"/>
                <a:ext cx="5470" cy="4330"/>
                <a:chOff x="0" y="7"/>
                <a:chExt cx="5470" cy="4330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53"/>
                  <a:chOff x="1265" y="817"/>
                  <a:chExt cx="2919" cy="2153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5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 Black" pitchFamily="34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8" cy="40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 Black" pitchFamily="34" charset="0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7"/>
                  <a:ext cx="5470" cy="4330"/>
                  <a:chOff x="0" y="7"/>
                  <a:chExt cx="5470" cy="4330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10"/>
                    <a:ext cx="1260" cy="2313"/>
                    <a:chOff x="3470" y="1538"/>
                    <a:chExt cx="1260" cy="2313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7" y="2241"/>
                      <a:ext cx="1719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6" y="3147"/>
                      <a:ext cx="919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0"/>
                    <a:ext cx="2462" cy="1329"/>
                    <a:chOff x="2864" y="2018"/>
                    <a:chExt cx="2462" cy="1329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8"/>
                      <a:ext cx="1813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3"/>
                      <a:ext cx="974" cy="5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0"/>
                    <a:ext cx="2478" cy="1066"/>
                    <a:chOff x="2896" y="1828"/>
                    <a:chExt cx="2478" cy="1066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8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8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6"/>
                    <a:chOff x="2924" y="1637"/>
                    <a:chExt cx="2472" cy="926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7"/>
                    <a:ext cx="2341" cy="653"/>
                    <a:chOff x="2958" y="1415"/>
                    <a:chExt cx="2341" cy="653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5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7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39"/>
                    <a:ext cx="2150" cy="344"/>
                    <a:chOff x="2983" y="1267"/>
                    <a:chExt cx="2150" cy="344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8"/>
                      <a:ext cx="1404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7"/>
                      <a:ext cx="754" cy="3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0"/>
                    <a:ext cx="1879" cy="429"/>
                    <a:chOff x="2938" y="918"/>
                    <a:chExt cx="1879" cy="429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30"/>
                      <a:ext cx="1233" cy="21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8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33"/>
                    <a:ext cx="1256" cy="2318"/>
                    <a:chOff x="637" y="1661"/>
                    <a:chExt cx="1256" cy="2318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5" y="2366"/>
                      <a:ext cx="1723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8" y="3271"/>
                      <a:ext cx="927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6"/>
                    <a:chOff x="-5" y="2196"/>
                    <a:chExt cx="2461" cy="1336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8"/>
                    <a:ext cx="2477" cy="1065"/>
                    <a:chOff x="-52" y="2006"/>
                    <a:chExt cx="2477" cy="1065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6"/>
                      <a:ext cx="1736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1"/>
                      <a:ext cx="932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2"/>
                    <a:ext cx="2472" cy="932"/>
                    <a:chOff x="-74" y="1810"/>
                    <a:chExt cx="2472" cy="932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0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2"/>
                      <a:ext cx="901" cy="53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2"/>
                    <a:ext cx="2339" cy="658"/>
                    <a:chOff x="23" y="1590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0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60"/>
                      <a:ext cx="830" cy="4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5"/>
                    <a:ext cx="2150" cy="347"/>
                    <a:chOff x="189" y="1443"/>
                    <a:chExt cx="2150" cy="347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4"/>
                      <a:ext cx="1404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3"/>
                      <a:ext cx="75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4"/>
                    <a:ext cx="1879" cy="430"/>
                    <a:chOff x="505" y="1092"/>
                    <a:chExt cx="1879" cy="430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5"/>
                      <a:ext cx="1233" cy="21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2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2"/>
                    <a:ext cx="1849" cy="553"/>
                    <a:chOff x="616" y="900"/>
                    <a:chExt cx="1849" cy="553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9"/>
                      <a:ext cx="1233" cy="2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0"/>
                      <a:ext cx="662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0"/>
                    <a:chOff x="911" y="590"/>
                    <a:chExt cx="1767" cy="740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6"/>
                      <a:ext cx="1233" cy="2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4"/>
                    <a:ext cx="1693" cy="890"/>
                    <a:chOff x="1120" y="304"/>
                    <a:chExt cx="1693" cy="890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80"/>
                      <a:ext cx="1251" cy="2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4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68"/>
                    <a:ext cx="776" cy="1527"/>
                    <a:chOff x="1637" y="96"/>
                    <a:chExt cx="776" cy="1527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6" y="966"/>
                      <a:ext cx="1099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2"/>
                      <a:ext cx="589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7" y="7"/>
                    <a:ext cx="637" cy="1534"/>
                    <a:chOff x="1933" y="35"/>
                    <a:chExt cx="637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3" y="932"/>
                      <a:ext cx="1059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7" y="151"/>
                      <a:ext cx="567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2"/>
                    <a:ext cx="1846" cy="570"/>
                    <a:chOff x="2822" y="670"/>
                    <a:chExt cx="1846" cy="570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6"/>
                      <a:ext cx="1233" cy="2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0"/>
                      <a:ext cx="663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23"/>
                    <a:chOff x="2683" y="443"/>
                    <a:chExt cx="1783" cy="723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9"/>
                      <a:ext cx="1233" cy="21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4" y="950"/>
                    <a:ext cx="1028" cy="14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1" y="196"/>
                    <a:ext cx="548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9"/>
                    <a:ext cx="635" cy="1505"/>
                    <a:chOff x="2803" y="47"/>
                    <a:chExt cx="635" cy="1505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1"/>
                      <a:ext cx="1059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8"/>
                      <a:ext cx="570" cy="28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29"/>
                    <a:ext cx="1013" cy="1459"/>
                    <a:chOff x="2937" y="157"/>
                    <a:chExt cx="1013" cy="1459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5" y="904"/>
                      <a:ext cx="1154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6"/>
                      <a:ext cx="620" cy="42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7"/>
                    <a:ext cx="241" cy="1442"/>
                    <a:chOff x="2731" y="35"/>
                    <a:chExt cx="241" cy="1442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57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3"/>
                      <a:ext cx="511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21" y="1740"/>
                    <a:ext cx="1079" cy="2445"/>
                    <a:chOff x="947" y="1768"/>
                    <a:chExt cx="1079" cy="2445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7" y="2476"/>
                      <a:ext cx="1728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31" y="3507"/>
                      <a:ext cx="922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7" y="1896"/>
                    <a:ext cx="767" cy="2387"/>
                    <a:chOff x="1453" y="1924"/>
                    <a:chExt cx="767" cy="2387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67"/>
                      <a:ext cx="1596" cy="3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8" y="3638"/>
                      <a:ext cx="858" cy="4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41" y="1942"/>
                    <a:ext cx="472" cy="2335"/>
                    <a:chOff x="1929" y="1965"/>
                    <a:chExt cx="506" cy="2611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8" y="2672"/>
                      <a:ext cx="1715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04" y="3882"/>
                      <a:ext cx="917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10" y="1690"/>
                    <a:ext cx="1123" cy="2418"/>
                    <a:chOff x="3336" y="1718"/>
                    <a:chExt cx="1123" cy="2418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30" y="2424"/>
                      <a:ext cx="1723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0"/>
                      <a:ext cx="923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2"/>
                    <a:ext cx="882" cy="2432"/>
                    <a:chOff x="3180" y="1860"/>
                    <a:chExt cx="882" cy="243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35"/>
                      <a:ext cx="1650" cy="3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7"/>
                      <a:ext cx="883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3"/>
                    <a:ext cx="622" cy="2384"/>
                    <a:chOff x="3006" y="1981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58"/>
                      <a:ext cx="160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3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4" y="2074"/>
                    <a:ext cx="402" cy="2219"/>
                    <a:chOff x="2820" y="2102"/>
                    <a:chExt cx="402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10" y="2712"/>
                      <a:ext cx="1467" cy="2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5" y="3734"/>
                      <a:ext cx="788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5" y="2105"/>
                    <a:ext cx="425" cy="2184"/>
                    <a:chOff x="2290" y="2133"/>
                    <a:chExt cx="425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7"/>
                      <a:ext cx="1436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2" y="3782"/>
                      <a:ext cx="773" cy="29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  <a:ea typeface="+mn-ea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9"/>
                <a:chOff x="73" y="313"/>
                <a:chExt cx="5460" cy="3669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9"/>
                  <a:chOff x="73" y="313"/>
                  <a:chExt cx="5460" cy="3669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8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3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79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5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2"/>
                    <a:ext cx="763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0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31"/>
                  <a:ext cx="443" cy="83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504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41632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1632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90AFA-E6B2-44F1-AD96-4390F4AB3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30042-D372-403A-BBDF-42E8D7983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8CF76-D381-45A1-96DB-793D163A4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7A5B-6800-4057-A9AB-8B68E0370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35ED4-1D3E-4FC6-9543-E904B7CDB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B105A-0321-46AB-9DFE-3A48FACB6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DE1B4-0BC6-468E-8C35-B0F302C6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88EAF-8DB8-400F-9E49-F24E6851A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BC38A-1C79-4917-B630-FB541A753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9935F-2924-42C1-8224-84E87EAA3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C6D92-0A4B-4199-9AAB-85D427AE298D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84479-2928-4CA1-AC07-EA76FD150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E3738-37FD-4453-B2F7-E4A3D8EAF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27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 altLang="zh-TW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134FF-C099-4968-BD4D-34CD5B11CF66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2DAA-E724-43CB-A6DE-0AF723233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4A223-1640-460B-980E-11F842F03C8E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A6BD-6378-4E3F-B5D7-C019DCA83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232C1-C082-4E4F-BDB8-403AB275E8C0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5400-4695-4E42-85F9-393E49D52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57023-8A3A-4014-91B8-C2320A1AA65D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61FB3-DEA3-4190-A507-278A3E621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CFFD5-8456-41FD-AC06-3B02055581D6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98B37-4480-41A1-AD29-6BD94C5D9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4F3F4-026F-4568-A939-7F4F3B7E8A7A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F5729-D284-4AA3-9AE1-57957E97F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80600-8AD1-469E-B9CA-26AEA800CBCA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87286-4E6D-4A3A-8BA7-7FE901B91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9FB09-F85D-477B-B943-1E312AC495F5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3D05B-AB10-4758-A10A-D0F14E5CF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C4624-63D2-4D61-9CE5-D9832CD8E247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BC2D0-DC7C-4A99-B293-37C216A9B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0381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381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0381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0381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0381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0381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0381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0382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0382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50382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0382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382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382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382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382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382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0383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0383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D686FEB-28D3-46BD-A660-44D5862927C9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50383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383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A40077E-D7BA-43D1-802A-1B7275E4A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96" r:id="rId1"/>
    <p:sldLayoutId id="2147491460" r:id="rId2"/>
    <p:sldLayoutId id="2147491461" r:id="rId3"/>
    <p:sldLayoutId id="2147491462" r:id="rId4"/>
    <p:sldLayoutId id="2147491463" r:id="rId5"/>
    <p:sldLayoutId id="2147491464" r:id="rId6"/>
    <p:sldLayoutId id="2147491465" r:id="rId7"/>
    <p:sldLayoutId id="2147491466" r:id="rId8"/>
    <p:sldLayoutId id="2147491467" r:id="rId9"/>
    <p:sldLayoutId id="2147491468" r:id="rId10"/>
    <p:sldLayoutId id="2147491469" r:id="rId11"/>
    <p:sldLayoutId id="214749147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3810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752600"/>
            <a:ext cx="85407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172200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EA4FB4F-32F4-47FF-AEC0-6006B9D41C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04" r:id="rId1"/>
    <p:sldLayoutId id="2147491553" r:id="rId2"/>
    <p:sldLayoutId id="2147491554" r:id="rId3"/>
    <p:sldLayoutId id="2147491555" r:id="rId4"/>
    <p:sldLayoutId id="2147491556" r:id="rId5"/>
    <p:sldLayoutId id="2147491557" r:id="rId6"/>
    <p:sldLayoutId id="2147491558" r:id="rId7"/>
    <p:sldLayoutId id="2147491559" r:id="rId8"/>
    <p:sldLayoutId id="2147491560" r:id="rId9"/>
    <p:sldLayoutId id="2147491561" r:id="rId10"/>
    <p:sldLayoutId id="21474915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5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E8F5B5-23D9-4843-8191-8893284CA49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3" r:id="rId1"/>
    <p:sldLayoutId id="2147491564" r:id="rId2"/>
    <p:sldLayoutId id="2147491565" r:id="rId3"/>
    <p:sldLayoutId id="2147491566" r:id="rId4"/>
    <p:sldLayoutId id="2147491567" r:id="rId5"/>
    <p:sldLayoutId id="2147491568" r:id="rId6"/>
    <p:sldLayoutId id="2147491569" r:id="rId7"/>
    <p:sldLayoutId id="2147491570" r:id="rId8"/>
    <p:sldLayoutId id="2147491571" r:id="rId9"/>
    <p:sldLayoutId id="2147491572" r:id="rId10"/>
    <p:sldLayoutId id="21474915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DFF61E-6506-4390-ACA7-E119A1B481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4" r:id="rId1"/>
    <p:sldLayoutId id="2147491575" r:id="rId2"/>
    <p:sldLayoutId id="2147491576" r:id="rId3"/>
    <p:sldLayoutId id="2147491577" r:id="rId4"/>
    <p:sldLayoutId id="2147491578" r:id="rId5"/>
    <p:sldLayoutId id="2147491579" r:id="rId6"/>
    <p:sldLayoutId id="2147491580" r:id="rId7"/>
    <p:sldLayoutId id="2147491581" r:id="rId8"/>
    <p:sldLayoutId id="2147491582" r:id="rId9"/>
    <p:sldLayoutId id="2147491583" r:id="rId10"/>
    <p:sldLayoutId id="21474915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9766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766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49766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9767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333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9767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9767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9767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9767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9767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49767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3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9768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768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768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768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768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768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497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33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9768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9768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9769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6E98B0E-912E-4446-85E1-85835E63429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5" r:id="rId1"/>
    <p:sldLayoutId id="2147491585" r:id="rId2"/>
    <p:sldLayoutId id="2147491586" r:id="rId3"/>
    <p:sldLayoutId id="2147491587" r:id="rId4"/>
    <p:sldLayoutId id="2147491588" r:id="rId5"/>
    <p:sldLayoutId id="2147491589" r:id="rId6"/>
    <p:sldLayoutId id="2147491590" r:id="rId7"/>
    <p:sldLayoutId id="2147491591" r:id="rId8"/>
    <p:sldLayoutId id="2147491592" r:id="rId9"/>
    <p:sldLayoutId id="2147491593" r:id="rId10"/>
    <p:sldLayoutId id="214749159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4579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79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79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79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79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0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0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0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0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0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0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0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0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0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0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1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2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2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2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2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2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2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2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582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4582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4582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5458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4583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4583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4583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6518A5BB-B08E-44D9-A3A5-3CCC3020DA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6" r:id="rId1"/>
    <p:sldLayoutId id="2147491595" r:id="rId2"/>
    <p:sldLayoutId id="2147491596" r:id="rId3"/>
    <p:sldLayoutId id="2147491597" r:id="rId4"/>
    <p:sldLayoutId id="2147491598" r:id="rId5"/>
    <p:sldLayoutId id="2147491599" r:id="rId6"/>
    <p:sldLayoutId id="2147491600" r:id="rId7"/>
    <p:sldLayoutId id="2147491601" r:id="rId8"/>
    <p:sldLayoutId id="2147491602" r:id="rId9"/>
    <p:sldLayoutId id="2147491603" r:id="rId10"/>
    <p:sldLayoutId id="21474916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5808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8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8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8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8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8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8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09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0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1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1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1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1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1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5811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1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1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1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1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2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3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4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5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6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7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8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19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0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1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2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3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4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5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6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7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8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29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5829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150D498-C970-40E9-B729-3AC7F16DD5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5829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5830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5830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5830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7" r:id="rId1"/>
    <p:sldLayoutId id="2147491605" r:id="rId2"/>
    <p:sldLayoutId id="2147491606" r:id="rId3"/>
    <p:sldLayoutId id="2147491607" r:id="rId4"/>
    <p:sldLayoutId id="2147491608" r:id="rId5"/>
    <p:sldLayoutId id="2147491609" r:id="rId6"/>
    <p:sldLayoutId id="2147491610" r:id="rId7"/>
    <p:sldLayoutId id="2147491611" r:id="rId8"/>
    <p:sldLayoutId id="2147491612" r:id="rId9"/>
    <p:sldLayoutId id="2147491613" r:id="rId10"/>
    <p:sldLayoutId id="21474916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8368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8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8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8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8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8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8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69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70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70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8370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8370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8370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58370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8370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8370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C4087139-C7D8-416B-980D-E4408F00A8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8370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8" r:id="rId1"/>
    <p:sldLayoutId id="2147491615" r:id="rId2"/>
    <p:sldLayoutId id="2147491616" r:id="rId3"/>
    <p:sldLayoutId id="2147491617" r:id="rId4"/>
    <p:sldLayoutId id="2147491618" r:id="rId5"/>
    <p:sldLayoutId id="2147491619" r:id="rId6"/>
    <p:sldLayoutId id="2147491620" r:id="rId7"/>
    <p:sldLayoutId id="2147491621" r:id="rId8"/>
    <p:sldLayoutId id="2147491622" r:id="rId9"/>
    <p:sldLayoutId id="2147491623" r:id="rId10"/>
    <p:sldLayoutId id="2147491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9904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4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4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4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4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4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4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5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5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5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9905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sp>
          <p:nvSpPr>
            <p:cNvPr id="59905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grpSp>
          <p:nvGrpSpPr>
            <p:cNvPr id="17428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59905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5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5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5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6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79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9080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99081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99082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99083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9084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9085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B87CC9C6-3B20-4087-90E5-0FF973AAD5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9" r:id="rId1"/>
    <p:sldLayoutId id="2147491625" r:id="rId2"/>
    <p:sldLayoutId id="2147491626" r:id="rId3"/>
    <p:sldLayoutId id="2147491627" r:id="rId4"/>
    <p:sldLayoutId id="2147491628" r:id="rId5"/>
    <p:sldLayoutId id="2147491629" r:id="rId6"/>
    <p:sldLayoutId id="2147491630" r:id="rId7"/>
    <p:sldLayoutId id="2147491631" r:id="rId8"/>
    <p:sldLayoutId id="2147491632" r:id="rId9"/>
    <p:sldLayoutId id="2147491633" r:id="rId10"/>
    <p:sldLayoutId id="2147491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18F955F3-B537-4BD5-AEDA-ADE46A7A69A4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920297-A0BF-4B1A-8DF2-C5F20DCF0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84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6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26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26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26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  <p:sp>
            <p:nvSpPr>
              <p:cNvPr id="26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PMingLiU" pitchFamily="18" charset="-120"/>
                </a:endParaRPr>
              </a:p>
            </p:txBody>
          </p:sp>
        </p:grp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PMingLiU" pitchFamily="18" charset="-120"/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PMingLiU" pitchFamily="18" charset="-120"/>
              </a:endParaRPr>
            </a:p>
          </p:txBody>
        </p:sp>
      </p:grpSp>
      <p:sp>
        <p:nvSpPr>
          <p:cNvPr id="26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6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10" r:id="rId1"/>
    <p:sldLayoutId id="2147491635" r:id="rId2"/>
    <p:sldLayoutId id="2147491636" r:id="rId3"/>
    <p:sldLayoutId id="2147491637" r:id="rId4"/>
    <p:sldLayoutId id="2147491638" r:id="rId5"/>
    <p:sldLayoutId id="2147491639" r:id="rId6"/>
    <p:sldLayoutId id="2147491640" r:id="rId7"/>
    <p:sldLayoutId id="2147491641" r:id="rId8"/>
    <p:sldLayoutId id="2147491642" r:id="rId9"/>
    <p:sldLayoutId id="2147491643" r:id="rId10"/>
    <p:sldLayoutId id="214749164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42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44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sp>
        <p:nvSpPr>
          <p:cNvPr id="91145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PMingLiU" pitchFamily="18" charset="-120"/>
            </a:endParaRPr>
          </a:p>
        </p:txBody>
      </p:sp>
      <p:pic>
        <p:nvPicPr>
          <p:cNvPr id="19466" name="Picture 10" descr="Facbann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911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11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11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9E7A49-2D18-4417-AD93-3FDF47DA6F3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11" r:id="rId1"/>
    <p:sldLayoutId id="2147491645" r:id="rId2"/>
    <p:sldLayoutId id="2147491646" r:id="rId3"/>
    <p:sldLayoutId id="2147491647" r:id="rId4"/>
    <p:sldLayoutId id="2147491648" r:id="rId5"/>
    <p:sldLayoutId id="2147491649" r:id="rId6"/>
    <p:sldLayoutId id="2147491650" r:id="rId7"/>
    <p:sldLayoutId id="2147491651" r:id="rId8"/>
    <p:sldLayoutId id="2147491652" r:id="rId9"/>
    <p:sldLayoutId id="2147491653" r:id="rId10"/>
    <p:sldLayoutId id="21474916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6320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0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0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0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0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0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0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1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2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2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6322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6322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6322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56322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6322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2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B619BC72-F610-4A25-A1B9-991A74E1F8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6322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97" r:id="rId1"/>
    <p:sldLayoutId id="2147491471" r:id="rId2"/>
    <p:sldLayoutId id="2147491472" r:id="rId3"/>
    <p:sldLayoutId id="2147491473" r:id="rId4"/>
    <p:sldLayoutId id="2147491474" r:id="rId5"/>
    <p:sldLayoutId id="2147491475" r:id="rId6"/>
    <p:sldLayoutId id="2147491476" r:id="rId7"/>
    <p:sldLayoutId id="2147491477" r:id="rId8"/>
    <p:sldLayoutId id="2147491478" r:id="rId9"/>
    <p:sldLayoutId id="2147491479" r:id="rId10"/>
    <p:sldLayoutId id="2147491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新細明體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602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3810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752600"/>
            <a:ext cx="85407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172200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CFE0401-108E-4D4F-9DEB-C06ED8EEC1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12" r:id="rId1"/>
    <p:sldLayoutId id="2147491655" r:id="rId2"/>
    <p:sldLayoutId id="2147491656" r:id="rId3"/>
    <p:sldLayoutId id="2147491657" r:id="rId4"/>
    <p:sldLayoutId id="2147491658" r:id="rId5"/>
    <p:sldLayoutId id="2147491659" r:id="rId6"/>
    <p:sldLayoutId id="2147491660" r:id="rId7"/>
    <p:sldLayoutId id="2147491661" r:id="rId8"/>
    <p:sldLayoutId id="2147491662" r:id="rId9"/>
    <p:sldLayoutId id="2147491663" r:id="rId10"/>
    <p:sldLayoutId id="2147491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5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9AB5E2-5900-4717-A483-E1BE042F45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65" r:id="rId1"/>
    <p:sldLayoutId id="2147491666" r:id="rId2"/>
    <p:sldLayoutId id="2147491667" r:id="rId3"/>
    <p:sldLayoutId id="2147491668" r:id="rId4"/>
    <p:sldLayoutId id="2147491669" r:id="rId5"/>
    <p:sldLayoutId id="2147491670" r:id="rId6"/>
    <p:sldLayoutId id="2147491671" r:id="rId7"/>
    <p:sldLayoutId id="2147491672" r:id="rId8"/>
    <p:sldLayoutId id="2147491673" r:id="rId9"/>
    <p:sldLayoutId id="2147491674" r:id="rId10"/>
    <p:sldLayoutId id="2147491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DAB98CE-6892-4F2D-BFE9-E16AA51F989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76" r:id="rId1"/>
    <p:sldLayoutId id="2147491677" r:id="rId2"/>
    <p:sldLayoutId id="2147491678" r:id="rId3"/>
    <p:sldLayoutId id="2147491679" r:id="rId4"/>
    <p:sldLayoutId id="2147491680" r:id="rId5"/>
    <p:sldLayoutId id="2147491681" r:id="rId6"/>
    <p:sldLayoutId id="2147491682" r:id="rId7"/>
    <p:sldLayoutId id="2147491683" r:id="rId8"/>
    <p:sldLayoutId id="2147491684" r:id="rId9"/>
    <p:sldLayoutId id="2147491685" r:id="rId10"/>
    <p:sldLayoutId id="2147491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6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E420392-9FD6-4680-865C-571CEC9FF32D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CBF6C8D-55C6-4809-AC5D-AFED3B0EF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13" r:id="rId1"/>
    <p:sldLayoutId id="2147491687" r:id="rId2"/>
    <p:sldLayoutId id="2147491714" r:id="rId3"/>
    <p:sldLayoutId id="2147491715" r:id="rId4"/>
    <p:sldLayoutId id="2147491716" r:id="rId5"/>
    <p:sldLayoutId id="2147491717" r:id="rId6"/>
    <p:sldLayoutId id="2147491688" r:id="rId7"/>
    <p:sldLayoutId id="2147491718" r:id="rId8"/>
    <p:sldLayoutId id="2147491719" r:id="rId9"/>
    <p:sldLayoutId id="2147491689" r:id="rId10"/>
    <p:sldLayoutId id="21474916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58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6902DA9-1F5D-4EDA-8283-2BAA8263A587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3D01451-3C18-4A41-A1F3-60BA0631E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1720" r:id="rId1"/>
    <p:sldLayoutId id="2147491691" r:id="rId2"/>
    <p:sldLayoutId id="2147491721" r:id="rId3"/>
    <p:sldLayoutId id="2147491722" r:id="rId4"/>
    <p:sldLayoutId id="2147491723" r:id="rId5"/>
    <p:sldLayoutId id="2147491692" r:id="rId6"/>
    <p:sldLayoutId id="2147491724" r:id="rId7"/>
    <p:sldLayoutId id="2147491693" r:id="rId8"/>
    <p:sldLayoutId id="2147491725" r:id="rId9"/>
    <p:sldLayoutId id="2147491694" r:id="rId10"/>
    <p:sldLayoutId id="2147491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fld id="{4AD87191-A45F-4401-B964-97B0F6F727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5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51" r:id="rId1"/>
    <p:sldLayoutId id="2147491752" r:id="rId2"/>
    <p:sldLayoutId id="2147491753" r:id="rId3"/>
    <p:sldLayoutId id="2147491754" r:id="rId4"/>
    <p:sldLayoutId id="2147491755" r:id="rId5"/>
    <p:sldLayoutId id="2147491756" r:id="rId6"/>
    <p:sldLayoutId id="2147491757" r:id="rId7"/>
    <p:sldLayoutId id="2147491758" r:id="rId8"/>
    <p:sldLayoutId id="2147491759" r:id="rId9"/>
    <p:sldLayoutId id="2147491760" r:id="rId10"/>
    <p:sldLayoutId id="2147491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B602A00-2045-417A-92F6-6279F3E7D37D}" type="datetimeFigureOut">
              <a:rPr lang="en-CA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2018-03-18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BB0D32-0D21-4FDA-B2DD-97D49112F8CA}" type="slidenum">
              <a:rPr lang="en-CA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24" r:id="rId1"/>
    <p:sldLayoutId id="2147491825" r:id="rId2"/>
    <p:sldLayoutId id="2147491826" r:id="rId3"/>
    <p:sldLayoutId id="2147491827" r:id="rId4"/>
    <p:sldLayoutId id="2147491828" r:id="rId5"/>
    <p:sldLayoutId id="2147491829" r:id="rId6"/>
    <p:sldLayoutId id="2147491830" r:id="rId7"/>
    <p:sldLayoutId id="2147491831" r:id="rId8"/>
    <p:sldLayoutId id="2147491832" r:id="rId9"/>
    <p:sldLayoutId id="2147491833" r:id="rId10"/>
    <p:sldLayoutId id="2147491834" r:id="rId11"/>
    <p:sldLayoutId id="214749183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C4E56B8-131D-4DDE-A3A3-0F289056ADD8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pPr>
                <a:defRPr/>
              </a:pPr>
              <a:t>2018-03-18</a:t>
            </a:fld>
            <a:endParaRPr lang="en-CA">
              <a:solidFill>
                <a:srgbClr val="04617B">
                  <a:shade val="90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80C7354-F217-4F9E-910C-E79E12624B87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pPr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56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37" r:id="rId1"/>
    <p:sldLayoutId id="2147491838" r:id="rId2"/>
    <p:sldLayoutId id="2147491839" r:id="rId3"/>
    <p:sldLayoutId id="2147491840" r:id="rId4"/>
    <p:sldLayoutId id="2147491841" r:id="rId5"/>
    <p:sldLayoutId id="2147491842" r:id="rId6"/>
    <p:sldLayoutId id="2147491843" r:id="rId7"/>
    <p:sldLayoutId id="2147491844" r:id="rId8"/>
    <p:sldLayoutId id="2147491845" r:id="rId9"/>
    <p:sldLayoutId id="2147491846" r:id="rId10"/>
    <p:sldLayoutId id="2147491847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4E56B8-131D-4DDE-A3A3-0F289056ADD8}" type="datetimeFigureOut">
              <a:rPr lang="en-CA" smtClean="0">
                <a:latin typeface="Arial" pitchFamily="34" charset="0"/>
                <a:ea typeface="+mn-ea"/>
                <a:cs typeface="Arial" pitchFamily="34" charset="0"/>
              </a:rPr>
              <a:pPr>
                <a:defRPr/>
              </a:pPr>
              <a:t>2018-03-18</a:t>
            </a:fld>
            <a:endParaRPr lang="en-CA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CA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80C7354-F217-4F9E-910C-E79E12624B87}" type="slidenum">
              <a:rPr lang="en-CA" smtClean="0">
                <a:latin typeface="Arial" pitchFamily="34" charset="0"/>
                <a:ea typeface="+mn-ea"/>
                <a:cs typeface="Arial" pitchFamily="34" charset="0"/>
              </a:rPr>
              <a:pPr>
                <a:defRPr/>
              </a:pPr>
              <a:t>‹#›</a:t>
            </a:fld>
            <a:endParaRPr lang="en-CA"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69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49" r:id="rId1"/>
    <p:sldLayoutId id="2147491850" r:id="rId2"/>
    <p:sldLayoutId id="2147491851" r:id="rId3"/>
    <p:sldLayoutId id="2147491852" r:id="rId4"/>
    <p:sldLayoutId id="2147491853" r:id="rId5"/>
    <p:sldLayoutId id="2147491854" r:id="rId6"/>
    <p:sldLayoutId id="2147491855" r:id="rId7"/>
    <p:sldLayoutId id="2147491856" r:id="rId8"/>
    <p:sldLayoutId id="2147491857" r:id="rId9"/>
    <p:sldLayoutId id="2147491858" r:id="rId10"/>
    <p:sldLayoutId id="2147491859" r:id="rId11"/>
  </p:sldLayoutIdLst>
  <p:transition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828419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081" name="Picture 4" descr="slidemaster_med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8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84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84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84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84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F8BF0082-4B79-442B-85D1-C3E2F1938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98" r:id="rId1"/>
    <p:sldLayoutId id="2147491481" r:id="rId2"/>
    <p:sldLayoutId id="2147491482" r:id="rId3"/>
    <p:sldLayoutId id="2147491483" r:id="rId4"/>
    <p:sldLayoutId id="2147491484" r:id="rId5"/>
    <p:sldLayoutId id="2147491485" r:id="rId6"/>
    <p:sldLayoutId id="2147491486" r:id="rId7"/>
    <p:sldLayoutId id="2147491487" r:id="rId8"/>
    <p:sldLayoutId id="2147491488" r:id="rId9"/>
    <p:sldLayoutId id="2147491489" r:id="rId10"/>
    <p:sldLayoutId id="2147491490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38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8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8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5284CBF-FAFE-4881-AB68-5451541F9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91" r:id="rId1"/>
    <p:sldLayoutId id="2147491492" r:id="rId2"/>
    <p:sldLayoutId id="2147491493" r:id="rId3"/>
    <p:sldLayoutId id="2147491494" r:id="rId4"/>
    <p:sldLayoutId id="2147491495" r:id="rId5"/>
    <p:sldLayoutId id="2147491496" r:id="rId6"/>
    <p:sldLayoutId id="2147491497" r:id="rId7"/>
    <p:sldLayoutId id="2147491498" r:id="rId8"/>
    <p:sldLayoutId id="2147491499" r:id="rId9"/>
    <p:sldLayoutId id="2147491500" r:id="rId10"/>
    <p:sldLayoutId id="2147491501" r:id="rId11"/>
    <p:sldLayoutId id="21474915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17760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7760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7760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7760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7760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760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760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7761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76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76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1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7AD16DB3-FFE0-4044-AEB8-B6B54A969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99" r:id="rId1"/>
    <p:sldLayoutId id="2147491503" r:id="rId2"/>
    <p:sldLayoutId id="2147491504" r:id="rId3"/>
    <p:sldLayoutId id="2147491505" r:id="rId4"/>
    <p:sldLayoutId id="2147491506" r:id="rId5"/>
    <p:sldLayoutId id="2147491507" r:id="rId6"/>
    <p:sldLayoutId id="2147491508" r:id="rId7"/>
    <p:sldLayoutId id="2147491509" r:id="rId8"/>
    <p:sldLayoutId id="2147491510" r:id="rId9"/>
    <p:sldLayoutId id="2147491511" r:id="rId10"/>
    <p:sldLayoutId id="214749151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1243139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243140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3141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3142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314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3144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3145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3146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614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24314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314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315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7993811-2927-4265-9646-DCC7196530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0" r:id="rId1"/>
    <p:sldLayoutId id="2147491513" r:id="rId2"/>
    <p:sldLayoutId id="2147491514" r:id="rId3"/>
    <p:sldLayoutId id="2147491515" r:id="rId4"/>
    <p:sldLayoutId id="2147491516" r:id="rId5"/>
    <p:sldLayoutId id="2147491517" r:id="rId6"/>
    <p:sldLayoutId id="2147491518" r:id="rId7"/>
    <p:sldLayoutId id="2147491519" r:id="rId8"/>
    <p:sldLayoutId id="2147491520" r:id="rId9"/>
    <p:sldLayoutId id="2147491521" r:id="rId10"/>
    <p:sldLayoutId id="21474915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72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62FC0CE4-5D52-4A2D-8802-E07FCF104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2472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472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472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2472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2472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472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2472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472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472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717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472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01" r:id="rId1"/>
    <p:sldLayoutId id="2147491523" r:id="rId2"/>
    <p:sldLayoutId id="2147491524" r:id="rId3"/>
    <p:sldLayoutId id="2147491525" r:id="rId4"/>
    <p:sldLayoutId id="2147491526" r:id="rId5"/>
    <p:sldLayoutId id="2147491527" r:id="rId6"/>
    <p:sldLayoutId id="2147491528" r:id="rId7"/>
    <p:sldLayoutId id="2147491529" r:id="rId8"/>
    <p:sldLayoutId id="2147491530" r:id="rId9"/>
    <p:sldLayoutId id="2147491531" r:id="rId10"/>
    <p:sldLayoutId id="21474915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8200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415172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  <p:sp>
            <p:nvSpPr>
              <p:cNvPr id="141517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</p:grpSp>
        <p:grpSp>
          <p:nvGrpSpPr>
            <p:cNvPr id="8201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415175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  <p:sp>
            <p:nvSpPr>
              <p:cNvPr id="1415176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</p:grpSp>
        <p:grpSp>
          <p:nvGrpSpPr>
            <p:cNvPr id="8202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41517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  <p:sp>
            <p:nvSpPr>
              <p:cNvPr id="141517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 Black" pitchFamily="34" charset="0"/>
                </a:endParaRPr>
              </a:p>
            </p:txBody>
          </p:sp>
        </p:grpSp>
        <p:grpSp>
          <p:nvGrpSpPr>
            <p:cNvPr id="8203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8204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41518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 Black" pitchFamily="34" charset="0"/>
                  </a:endParaRPr>
                </a:p>
              </p:txBody>
            </p:sp>
            <p:sp>
              <p:nvSpPr>
                <p:cNvPr id="141518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8205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8228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41518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18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61" y="3107"/>
                    <a:ext cx="842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29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41518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19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0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41519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19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1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41519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19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2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41519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19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3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41520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0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4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41520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53" y="1128"/>
                    <a:ext cx="1296" cy="2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0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5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41520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0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6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41521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1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7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41521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1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8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41521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1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39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41521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2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0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41522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2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1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41522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2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2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4152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3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41523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3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4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41523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3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5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41523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3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6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41524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4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7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41524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4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48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41524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4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141524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41524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grpSp>
              <p:nvGrpSpPr>
                <p:cNvPr id="8251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41525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5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2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41525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5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3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41525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5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4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41526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6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4" y="3435"/>
                    <a:ext cx="907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5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41526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6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91" y="3603"/>
                    <a:ext cx="82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6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41526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43" y="2658"/>
                    <a:ext cx="172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6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70" y="3845"/>
                    <a:ext cx="920" cy="44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7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41526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7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8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41527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9" y="2459"/>
                    <a:ext cx="1643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7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29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59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41527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7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6" y="3665"/>
                    <a:ext cx="851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60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41527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7" y="2677"/>
                    <a:ext cx="1432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7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46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grpSp>
              <p:nvGrpSpPr>
                <p:cNvPr id="8261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41528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141528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04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</p:grpSp>
          <p:sp>
            <p:nvSpPr>
              <p:cNvPr id="141528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84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8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8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8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8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8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0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1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5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7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29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30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30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30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30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15304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819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1530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530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530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pitchFamily="34" charset="0"/>
              </a:defRPr>
            </a:lvl1pPr>
          </a:lstStyle>
          <a:p>
            <a:pPr>
              <a:defRPr/>
            </a:pPr>
            <a:fld id="{EB183A35-6FFA-4803-B318-DD721CBE6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2" r:id="rId1"/>
    <p:sldLayoutId id="2147491533" r:id="rId2"/>
    <p:sldLayoutId id="2147491534" r:id="rId3"/>
    <p:sldLayoutId id="2147491535" r:id="rId4"/>
    <p:sldLayoutId id="2147491536" r:id="rId5"/>
    <p:sldLayoutId id="2147491537" r:id="rId6"/>
    <p:sldLayoutId id="2147491538" r:id="rId7"/>
    <p:sldLayoutId id="2147491539" r:id="rId8"/>
    <p:sldLayoutId id="2147491540" r:id="rId9"/>
    <p:sldLayoutId id="2147491541" r:id="rId10"/>
    <p:sldLayoutId id="21474915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46BC17B3-339D-43F3-AFFE-4892B70906D4}" type="datetimeFigureOut">
              <a:rPr lang="en-US"/>
              <a:pPr>
                <a:defRPr/>
              </a:pPr>
              <a:t>3/18/2018</a:t>
            </a:fld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55B4BAAD-829A-4123-AAE1-1C2D6F02E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22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6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26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6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703" r:id="rId1"/>
    <p:sldLayoutId id="2147491543" r:id="rId2"/>
    <p:sldLayoutId id="2147491544" r:id="rId3"/>
    <p:sldLayoutId id="2147491545" r:id="rId4"/>
    <p:sldLayoutId id="2147491546" r:id="rId5"/>
    <p:sldLayoutId id="2147491547" r:id="rId6"/>
    <p:sldLayoutId id="2147491548" r:id="rId7"/>
    <p:sldLayoutId id="2147491549" r:id="rId8"/>
    <p:sldLayoutId id="2147491550" r:id="rId9"/>
    <p:sldLayoutId id="2147491551" r:id="rId10"/>
    <p:sldLayoutId id="214749155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mingpao.com/20110421/tba1h_image3.htm?Mode=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5976" y="476250"/>
            <a:ext cx="4788024" cy="164660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en-CA" altLang="zh-TW" b="1" dirty="0">
              <a:latin typeface="新細明體" pitchFamily="18" charset="-120"/>
              <a:cs typeface="Arial" charset="0"/>
            </a:endParaRPr>
          </a:p>
          <a:p>
            <a:pPr algn="ctr" eaLnBrk="0" hangingPunct="0">
              <a:defRPr/>
            </a:pPr>
            <a:r>
              <a:rPr lang="zh-TW" altLang="en-US" sz="4800" b="1" dirty="0">
                <a:solidFill>
                  <a:srgbClr val="FFFF00"/>
                </a:solidFill>
                <a:latin typeface="新細明體" pitchFamily="18" charset="-120"/>
                <a:cs typeface="Arial" charset="0"/>
              </a:rPr>
              <a:t>非常的工程</a:t>
            </a:r>
            <a:endParaRPr lang="en-CA" altLang="zh-TW" sz="2000" b="1" i="1" dirty="0" smtClean="0">
              <a:cs typeface="Arial" charset="0"/>
            </a:endParaRPr>
          </a:p>
          <a:p>
            <a:pPr algn="ctr" eaLnBrk="0" hangingPunct="0">
              <a:spcBef>
                <a:spcPts val="1800"/>
              </a:spcBef>
              <a:defRPr/>
            </a:pPr>
            <a:r>
              <a:rPr lang="zh-TW" altLang="en-US" sz="2000" b="1" i="1" dirty="0" smtClean="0">
                <a:cs typeface="Arial" charset="0"/>
              </a:rPr>
              <a:t>哥</a:t>
            </a:r>
            <a:r>
              <a:rPr lang="zh-TW" altLang="en-US" sz="2000" b="1" i="1" dirty="0">
                <a:cs typeface="Arial" charset="0"/>
              </a:rPr>
              <a:t>林多前書 </a:t>
            </a:r>
            <a:r>
              <a:rPr lang="en-US" altLang="zh-TW" sz="2000" b="1" i="1" dirty="0">
                <a:cs typeface="Arial" charset="0"/>
              </a:rPr>
              <a:t>3:9b-23</a:t>
            </a:r>
            <a:endParaRPr lang="en-US" altLang="zh-TW" sz="4400" b="1" dirty="0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4932040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44" y="1981200"/>
            <a:ext cx="61697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803275"/>
            <a:ext cx="78740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mir-s3-cdn-cf.behance.net/project_modules/hd/e160a526714715.5635958e965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535"/>
          </a:xfrm>
        </p:spPr>
        <p:txBody>
          <a:bodyPr/>
          <a:lstStyle/>
          <a:p>
            <a:r>
              <a:rPr lang="zh-TW" altLang="en-US" sz="3200" b="1" dirty="0" smtClean="0"/>
              <a:t>西班牙國寶聖家教堂</a:t>
            </a:r>
            <a:r>
              <a:rPr lang="en-CA" altLang="zh-TW" sz="3200" b="1" dirty="0" smtClean="0"/>
              <a:t/>
            </a:r>
            <a:br>
              <a:rPr lang="en-CA" altLang="zh-TW" sz="3200" b="1" dirty="0" smtClean="0"/>
            </a:br>
            <a:r>
              <a:rPr lang="en-CA" sz="3200" dirty="0" smtClean="0"/>
              <a:t>The Expiatory Church of La </a:t>
            </a:r>
            <a:r>
              <a:rPr lang="en-CA" sz="3200" dirty="0" err="1" smtClean="0"/>
              <a:t>Sagrada</a:t>
            </a:r>
            <a:r>
              <a:rPr lang="en-CA" sz="3200" dirty="0" smtClean="0"/>
              <a:t> </a:t>
            </a:r>
            <a:r>
              <a:rPr lang="en-CA" sz="3200" dirty="0" err="1" smtClean="0"/>
              <a:t>Família</a:t>
            </a:r>
            <a:r>
              <a:rPr lang="en-CA" sz="3200" dirty="0" smtClean="0"/>
              <a:t> 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589240"/>
          </a:xfrm>
        </p:spPr>
        <p:txBody>
          <a:bodyPr/>
          <a:lstStyle/>
          <a:p>
            <a:r>
              <a:rPr lang="zh-TW" altLang="en-US" sz="2800" dirty="0" smtClean="0"/>
              <a:t>聖家堂由</a:t>
            </a:r>
            <a:r>
              <a:rPr lang="en-US" altLang="zh-TW" sz="2800" dirty="0" smtClean="0"/>
              <a:t>1882</a:t>
            </a:r>
            <a:r>
              <a:rPr lang="zh-TW" altLang="en-US" sz="2800" dirty="0" smtClean="0"/>
              <a:t>年動工興建，迄今</a:t>
            </a:r>
            <a:r>
              <a:rPr lang="en-US" altLang="zh-TW" sz="2800" dirty="0" smtClean="0"/>
              <a:t>133</a:t>
            </a:r>
            <a:r>
              <a:rPr lang="zh-TW" altLang="en-US" sz="2800" dirty="0" smtClean="0"/>
              <a:t>年尚未竣工。     設計聖家堂的高迪 </a:t>
            </a:r>
            <a:r>
              <a:rPr lang="en-CA" sz="2000" dirty="0" smtClean="0"/>
              <a:t>ANTONI GAUDÍ</a:t>
            </a:r>
            <a:r>
              <a:rPr lang="zh-TW" altLang="en-US" sz="2800" dirty="0">
                <a:solidFill>
                  <a:srgbClr val="FFFFCC"/>
                </a:solidFill>
              </a:rPr>
              <a:t>被封「神的建築師</a:t>
            </a:r>
            <a:r>
              <a:rPr lang="zh-TW" altLang="en-US" sz="2800" dirty="0" smtClean="0">
                <a:solidFill>
                  <a:srgbClr val="FFFFCC"/>
                </a:solidFill>
              </a:rPr>
              <a:t>」</a:t>
            </a:r>
            <a:r>
              <a:rPr lang="zh-TW" altLang="en-US" sz="2800" dirty="0" smtClean="0"/>
              <a:t>，他窮</a:t>
            </a:r>
            <a:r>
              <a:rPr lang="zh-TW" altLang="en-US" sz="2800" dirty="0">
                <a:solidFill>
                  <a:srgbClr val="FFFFCC"/>
                </a:solidFill>
              </a:rPr>
              <a:t>四十三年心血</a:t>
            </a:r>
            <a:r>
              <a:rPr lang="zh-TW" altLang="en-US" sz="2800" dirty="0" smtClean="0"/>
              <a:t>建造教堂，以大自然的洞穴、山脈  花草動物為設計靈感，認為直線和直角都是人為的，所以改用許多大量螺旋、錐形、拋物線等線條組合，設計匠心獨運</a:t>
            </a:r>
            <a:r>
              <a:rPr lang="zh-TW" altLang="en-US" sz="2800" dirty="0">
                <a:solidFill>
                  <a:srgbClr val="FFFFCC"/>
                </a:solidFill>
              </a:rPr>
              <a:t>，</a:t>
            </a:r>
            <a:r>
              <a:rPr lang="zh-TW" altLang="en-US" dirty="0" smtClean="0">
                <a:solidFill>
                  <a:srgbClr val="FFFFCC"/>
                </a:solidFill>
              </a:rPr>
              <a:t>成</a:t>
            </a:r>
            <a:r>
              <a:rPr lang="zh-TW" altLang="en-US" dirty="0">
                <a:solidFill>
                  <a:srgbClr val="FFFFCC"/>
                </a:solidFill>
              </a:rPr>
              <a:t>為全球最高教堂</a:t>
            </a:r>
            <a:r>
              <a:rPr lang="zh-TW" altLang="en-US" sz="2800" dirty="0" smtClean="0"/>
              <a:t>。          </a:t>
            </a:r>
            <a:endParaRPr lang="en-CA" altLang="zh-TW" sz="2800" dirty="0" smtClean="0"/>
          </a:p>
          <a:p>
            <a:r>
              <a:rPr lang="zh-TW" altLang="en-US" sz="2800" dirty="0" smtClean="0"/>
              <a:t>目前</a:t>
            </a:r>
            <a:r>
              <a:rPr lang="en-US" altLang="zh-TW" sz="2800" dirty="0" smtClean="0"/>
              <a:t>18</a:t>
            </a:r>
            <a:r>
              <a:rPr lang="zh-TW" altLang="en-US" sz="2800" dirty="0" smtClean="0"/>
              <a:t>座高塔仍有</a:t>
            </a:r>
            <a:r>
              <a:rPr lang="en-US" altLang="zh-TW" sz="2800" dirty="0" smtClean="0"/>
              <a:t>10</a:t>
            </a:r>
            <a:r>
              <a:rPr lang="zh-TW" altLang="en-US" sz="2800" dirty="0" smtClean="0"/>
              <a:t>座未完工，估計最快要到</a:t>
            </a:r>
            <a:r>
              <a:rPr lang="en-US" altLang="zh-TW" sz="2800" dirty="0" smtClean="0"/>
              <a:t>2026</a:t>
            </a:r>
            <a:r>
              <a:rPr lang="zh-TW" altLang="en-US" sz="2800" dirty="0" smtClean="0"/>
              <a:t>年高迪逝世百周年才會完工，可說是近代建築史上，   耗時最長的建築。並融入動植物的圖像，被喻為是一部</a:t>
            </a:r>
            <a:r>
              <a:rPr lang="zh-TW" altLang="en-US" sz="2400" dirty="0" smtClean="0"/>
              <a:t>「</a:t>
            </a:r>
            <a:r>
              <a:rPr lang="zh-TW" altLang="en-US" sz="2800" dirty="0" smtClean="0"/>
              <a:t>石雕的聖經</a:t>
            </a:r>
            <a:r>
              <a:rPr lang="zh-TW" altLang="en-US" sz="2400" dirty="0" smtClean="0"/>
              <a:t>」</a:t>
            </a:r>
            <a:r>
              <a:rPr lang="zh-TW" altLang="en-US" sz="2800" dirty="0" smtClean="0"/>
              <a:t>，是藝術與信仰的完美結合，更是全球唯一尚未建成就被聯合國教科文組織列入「世界文化遺產」的建築，每年吸引</a:t>
            </a:r>
            <a:r>
              <a:rPr lang="en-US" altLang="zh-TW" sz="2800" dirty="0"/>
              <a:t>3</a:t>
            </a:r>
            <a:r>
              <a:rPr lang="en-US" altLang="zh-TW" sz="2800" dirty="0" smtClean="0"/>
              <a:t>00</a:t>
            </a:r>
            <a:r>
              <a:rPr lang="zh-TW" altLang="en-US" sz="2800" dirty="0" smtClean="0"/>
              <a:t>萬人到巴塞隆那參觀。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961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news.mingpao.com/20110421/tb_21tb401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236788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3:9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796925"/>
            <a:ext cx="8064500" cy="1125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因為我們是與　神同工的；你們是　神所耕種的田地，</a:t>
            </a:r>
            <a:r>
              <a:rPr lang="zh-TW" altLang="en-US" sz="3200" b="1" dirty="0">
                <a:solidFill>
                  <a:srgbClr val="FFFF00"/>
                </a:solidFill>
                <a:cs typeface="Arial" charset="0"/>
              </a:rPr>
              <a:t>所建造的房屋</a:t>
            </a:r>
            <a:r>
              <a:rPr lang="zh-TW" altLang="en-US" sz="3200" b="1" dirty="0">
                <a:cs typeface="Arial" charset="0"/>
              </a:rPr>
              <a:t>。</a:t>
            </a:r>
            <a:endParaRPr lang="en-US" altLang="zh-TW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796925"/>
            <a:ext cx="8424168" cy="16435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我照　神所給我的恩，好像一個聰明的工</a:t>
            </a:r>
            <a:r>
              <a:rPr lang="zh-TW" altLang="en-US" sz="3200" b="1" dirty="0" smtClean="0">
                <a:cs typeface="Arial" charset="0"/>
              </a:rPr>
              <a:t>頭，</a:t>
            </a:r>
            <a:r>
              <a:rPr lang="zh-TW" altLang="en-US" sz="3200" b="1" dirty="0">
                <a:cs typeface="Arial" charset="0"/>
              </a:rPr>
              <a:t>立好了根基，有別人在上面建造；只是各</a:t>
            </a:r>
            <a:r>
              <a:rPr lang="zh-TW" altLang="en-US" sz="3200" b="1" dirty="0" smtClean="0">
                <a:cs typeface="Arial" charset="0"/>
              </a:rPr>
              <a:t>人  要</a:t>
            </a:r>
            <a:r>
              <a:rPr lang="zh-TW" altLang="en-US" sz="3200" b="1" dirty="0">
                <a:cs typeface="Arial" charset="0"/>
              </a:rPr>
              <a:t>謹慎怎樣在上面建造。</a:t>
            </a:r>
            <a:endParaRPr lang="en-US" altLang="zh-TW" sz="32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0425" y="259715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59715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796925"/>
            <a:ext cx="8352159" cy="16435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我照　神所給我的恩，好像一個聰明的工頭，</a:t>
            </a:r>
            <a:r>
              <a:rPr lang="zh-TW" altLang="en-US" sz="3200" b="1" dirty="0">
                <a:solidFill>
                  <a:srgbClr val="FFFF00"/>
                </a:solidFill>
                <a:cs typeface="Arial" charset="0"/>
              </a:rPr>
              <a:t>立好了根基</a:t>
            </a:r>
            <a:r>
              <a:rPr lang="zh-TW" altLang="en-US" sz="3200" b="1" dirty="0">
                <a:cs typeface="Arial" charset="0"/>
              </a:rPr>
              <a:t>，有別人在上面建造；只是各</a:t>
            </a:r>
            <a:r>
              <a:rPr lang="zh-TW" altLang="en-US" sz="3200" b="1" dirty="0" smtClean="0">
                <a:cs typeface="Arial" charset="0"/>
              </a:rPr>
              <a:t>人 要</a:t>
            </a:r>
            <a:r>
              <a:rPr lang="zh-TW" altLang="en-US" sz="3200" b="1" dirty="0">
                <a:cs typeface="Arial" charset="0"/>
              </a:rPr>
              <a:t>謹慎怎樣在上面建造。</a:t>
            </a:r>
            <a:endParaRPr lang="en-US" altLang="zh-TW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060575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 3:11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796925"/>
            <a:ext cx="8064500" cy="10618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900113" indent="-900113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3000" b="1" dirty="0">
                <a:cs typeface="Arial" charset="0"/>
              </a:rPr>
              <a:t>	</a:t>
            </a:r>
            <a:r>
              <a:rPr lang="zh-TW" altLang="en-US" sz="3000" b="1" dirty="0">
                <a:cs typeface="Arial" charset="0"/>
              </a:rPr>
              <a:t>因為那已經立好的根基就是耶穌基督</a:t>
            </a:r>
            <a:r>
              <a:rPr lang="zh-TW" altLang="en-US" sz="3000" b="1" dirty="0" smtClean="0">
                <a:cs typeface="Arial" charset="0"/>
              </a:rPr>
              <a:t>，  此</a:t>
            </a:r>
            <a:r>
              <a:rPr lang="zh-TW" altLang="en-US" sz="3000" b="1" dirty="0">
                <a:cs typeface="Arial" charset="0"/>
              </a:rPr>
              <a:t>外沒有人能立別的根基。</a:t>
            </a:r>
            <a:endParaRPr lang="en-US" altLang="zh-TW" sz="30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796925"/>
            <a:ext cx="8064500" cy="10618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900113" indent="-900113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3000" b="1" dirty="0">
                <a:cs typeface="Arial" charset="0"/>
              </a:rPr>
              <a:t>	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因為</a:t>
            </a:r>
            <a:r>
              <a:rPr lang="zh-TW" altLang="en-US" sz="3000" b="1" dirty="0">
                <a:cs typeface="Arial" charset="0"/>
              </a:rPr>
              <a:t>那已經立好的根基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就是</a:t>
            </a:r>
            <a:r>
              <a:rPr lang="zh-TW" altLang="en-US" sz="3000" b="1" dirty="0">
                <a:cs typeface="Arial" charset="0"/>
              </a:rPr>
              <a:t>耶穌基督</a:t>
            </a:r>
            <a:r>
              <a:rPr lang="zh-TW" altLang="en-US" sz="3000" b="1" dirty="0" smtClean="0">
                <a:cs typeface="Arial" charset="0"/>
              </a:rPr>
              <a:t>，  此</a:t>
            </a:r>
            <a:r>
              <a:rPr lang="zh-TW" altLang="en-US" sz="3000" b="1" dirty="0">
                <a:cs typeface="Arial" charset="0"/>
              </a:rPr>
              <a:t>外沒有人能立別的根基。</a:t>
            </a:r>
            <a:endParaRPr lang="en-US" altLang="zh-TW" sz="30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0425" y="2060575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 3:11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796925"/>
            <a:ext cx="8064500" cy="10618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900113" indent="-900113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3000" b="1" dirty="0">
                <a:cs typeface="Arial" charset="0"/>
              </a:rPr>
              <a:t>	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因為</a:t>
            </a:r>
            <a:r>
              <a:rPr lang="zh-TW" altLang="en-US" sz="3000" b="1" dirty="0">
                <a:cs typeface="Arial" charset="0"/>
              </a:rPr>
              <a:t>那已經立好的根基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就是</a:t>
            </a:r>
            <a:r>
              <a:rPr lang="zh-TW" altLang="en-US" sz="3000" b="1" dirty="0">
                <a:cs typeface="Arial" charset="0"/>
              </a:rPr>
              <a:t>耶穌基督</a:t>
            </a:r>
            <a:r>
              <a:rPr lang="zh-TW" altLang="en-US" sz="3000" b="1" dirty="0" smtClean="0">
                <a:cs typeface="Arial" charset="0"/>
              </a:rPr>
              <a:t>，  </a:t>
            </a:r>
            <a:r>
              <a:rPr lang="zh-TW" altLang="en-US" sz="3000" b="1" dirty="0" smtClean="0">
                <a:solidFill>
                  <a:srgbClr val="FFFF00"/>
                </a:solidFill>
                <a:cs typeface="Arial" charset="0"/>
              </a:rPr>
              <a:t>此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外沒有人</a:t>
            </a:r>
            <a:r>
              <a:rPr lang="zh-TW" altLang="en-US" sz="3000" b="1" dirty="0">
                <a:cs typeface="Arial" charset="0"/>
              </a:rPr>
              <a:t>能立別的根基。</a:t>
            </a:r>
            <a:endParaRPr lang="en-US" altLang="zh-TW" sz="30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0425" y="2060575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 3:11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51500" y="3605213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 2:2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8" y="549275"/>
            <a:ext cx="8064500" cy="10618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900113" indent="-900113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3000" b="1" dirty="0">
                <a:solidFill>
                  <a:srgbClr val="FFFF00"/>
                </a:solidFill>
                <a:cs typeface="Arial" charset="0"/>
              </a:rPr>
              <a:t>	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因為</a:t>
            </a:r>
            <a:r>
              <a:rPr lang="zh-TW" altLang="en-US" sz="3000" b="1" dirty="0">
                <a:cs typeface="Arial" charset="0"/>
              </a:rPr>
              <a:t>那已經立好的根基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就是</a:t>
            </a:r>
            <a:r>
              <a:rPr lang="zh-TW" altLang="en-US" sz="3000" b="1" dirty="0">
                <a:cs typeface="Arial" charset="0"/>
              </a:rPr>
              <a:t>耶穌基督</a:t>
            </a:r>
            <a:r>
              <a:rPr lang="zh-TW" altLang="en-US" sz="3000" b="1" dirty="0" smtClean="0">
                <a:cs typeface="Arial" charset="0"/>
              </a:rPr>
              <a:t>，  </a:t>
            </a:r>
            <a:r>
              <a:rPr lang="zh-TW" altLang="en-US" sz="3000" b="1" dirty="0" smtClean="0">
                <a:solidFill>
                  <a:srgbClr val="FFFF00"/>
                </a:solidFill>
                <a:cs typeface="Arial" charset="0"/>
              </a:rPr>
              <a:t>此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外沒有人</a:t>
            </a:r>
            <a:r>
              <a:rPr lang="zh-TW" altLang="en-US" sz="3000" b="1" dirty="0">
                <a:cs typeface="Arial" charset="0"/>
              </a:rPr>
              <a:t>能立別的根基。</a:t>
            </a:r>
            <a:endParaRPr lang="en-US" altLang="zh-TW" sz="30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724525" y="1484313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 3:11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79388" y="2308225"/>
            <a:ext cx="772636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00113" indent="-900113">
              <a:lnSpc>
                <a:spcPct val="105000"/>
              </a:lnSpc>
              <a:spcBef>
                <a:spcPts val="300"/>
              </a:spcBef>
            </a:pPr>
            <a:r>
              <a:rPr lang="en-US" altLang="zh-TW" sz="3000" b="1">
                <a:solidFill>
                  <a:srgbClr val="FFFFFF"/>
                </a:solidFill>
                <a:cs typeface="Arial" charset="0"/>
              </a:rPr>
              <a:t>	</a:t>
            </a:r>
            <a:r>
              <a:rPr lang="zh-TW" altLang="en-US" sz="3000" b="1">
                <a:solidFill>
                  <a:srgbClr val="FFFFFF"/>
                </a:solidFill>
                <a:cs typeface="Arial" charset="0"/>
              </a:rPr>
              <a:t>因為我曾定了主意，在你們中間不知道別的，只知道耶穌基督並他釘十字架。</a:t>
            </a:r>
            <a:endParaRPr lang="en-US" altLang="zh-TW" sz="3000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2"/>
          <p:cNvSpPr txBox="1">
            <a:spLocks noChangeArrowheads="1"/>
          </p:cNvSpPr>
          <p:nvPr/>
        </p:nvSpPr>
        <p:spPr bwMode="auto">
          <a:xfrm>
            <a:off x="900113" y="1484313"/>
            <a:ext cx="7993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 b="1"/>
              <a:t>一、 建在</a:t>
            </a:r>
            <a:r>
              <a:rPr lang="zh-TW" altLang="en-US" sz="4000" b="1">
                <a:solidFill>
                  <a:srgbClr val="00FF00"/>
                </a:solidFill>
              </a:rPr>
              <a:t>唯一</a:t>
            </a:r>
            <a:r>
              <a:rPr lang="zh-TW" altLang="en-US" sz="4000" b="1"/>
              <a:t>的</a:t>
            </a:r>
            <a:r>
              <a:rPr lang="zh-TW" altLang="en-US" sz="4000" b="1">
                <a:solidFill>
                  <a:srgbClr val="00FF00"/>
                </a:solidFill>
              </a:rPr>
              <a:t>根基</a:t>
            </a:r>
            <a:r>
              <a:rPr lang="zh-TW" altLang="en-US" sz="4000" b="1"/>
              <a:t>   </a:t>
            </a:r>
            <a:r>
              <a:rPr lang="en-US" altLang="zh-TW" sz="3200" b="1">
                <a:latin typeface="Monotype Corsiva" pitchFamily="66" charset="0"/>
              </a:rPr>
              <a:t>(v. 11)</a:t>
            </a:r>
            <a:endParaRPr lang="en-US" sz="3200" b="1">
              <a:latin typeface="Monotype Corsiva" pitchFamily="66" charset="0"/>
            </a:endParaRPr>
          </a:p>
        </p:txBody>
      </p:sp>
      <p:pic>
        <p:nvPicPr>
          <p:cNvPr id="727042" name="Picture 2" descr="Under Constru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96952"/>
            <a:ext cx="26719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75780" name="Picture 2" descr="http://a367.yahoofs.com/hkblog/mZihhFGQAyhUhjW27Qs-_1/blog/ap_20090708112044259.jpg.jpg?ib_____Dn1Yirh8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76804" name="Picture 2" descr="http://mag.epochtimes.com/132/05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77828" name="Picture 2" descr="http://a367.yahoofs.com/hkblog/mZihhFGQAyhUhjW27Qs-_1/blog/ap_20090708112053779.jpg.jpg?ib_____DbCnlrL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78852" name="Picture 2" descr="http://mag.epochtimes.com/132/05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250825" y="1341438"/>
            <a:ext cx="8893175" cy="2951162"/>
          </a:xfrm>
        </p:spPr>
        <p:txBody>
          <a:bodyPr/>
          <a:lstStyle/>
          <a:p>
            <a:r>
              <a:rPr lang="zh-TW" altLang="en-US" smtClean="0">
                <a:ea typeface="新細明體" pitchFamily="18" charset="-120"/>
              </a:rPr>
              <a:t>「蓮花河畔景苑」</a:t>
            </a:r>
            <a:r>
              <a:rPr lang="en-US" altLang="zh-TW" smtClean="0">
                <a:ea typeface="新細明體" pitchFamily="18" charset="-120"/>
              </a:rPr>
              <a:t>13</a:t>
            </a:r>
            <a:r>
              <a:rPr lang="zh-TW" altLang="en-US" smtClean="0">
                <a:ea typeface="新細明體" pitchFamily="18" charset="-120"/>
              </a:rPr>
              <a:t>層在建住宅</a:t>
            </a:r>
            <a:r>
              <a:rPr lang="en-CA" altLang="zh-TW" smtClean="0">
                <a:ea typeface="新細明體" pitchFamily="18" charset="-120"/>
              </a:rPr>
              <a:t/>
            </a:r>
            <a:br>
              <a:rPr lang="en-CA" altLang="zh-TW" smtClean="0">
                <a:ea typeface="新細明體" pitchFamily="18" charset="-120"/>
              </a:rPr>
            </a:br>
            <a:r>
              <a:rPr lang="en-CA" altLang="zh-TW" smtClean="0">
                <a:ea typeface="新細明體" pitchFamily="18" charset="-120"/>
              </a:rPr>
              <a:t>      </a:t>
            </a:r>
            <a:r>
              <a:rPr lang="zh-TW" altLang="en-US" smtClean="0">
                <a:ea typeface="新細明體" pitchFamily="18" charset="-120"/>
              </a:rPr>
              <a:t>整幢倒塌，如同「連根拔起」</a:t>
            </a:r>
            <a:r>
              <a:rPr lang="en-CA" smtClean="0"/>
              <a:t>。</a:t>
            </a:r>
            <a:br>
              <a:rPr lang="en-CA" smtClean="0"/>
            </a:br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333375"/>
            <a:ext cx="8064500" cy="1062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除他以外，別無拯救</a:t>
            </a:r>
            <a:r>
              <a:rPr lang="zh-TW" altLang="en-US" sz="3000" b="1" dirty="0">
                <a:cs typeface="Arial" charset="0"/>
              </a:rPr>
              <a:t>；因為在天下人間，沒有賜下別的名，我們可以靠著得救。</a:t>
            </a:r>
            <a:endParaRPr lang="en-US" altLang="zh-TW" sz="30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0425" y="1452563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使徒行傳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4:12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2133600"/>
            <a:ext cx="8064500" cy="1062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000" b="1" dirty="0">
                <a:cs typeface="Arial" charset="0"/>
              </a:rPr>
              <a:t>耶穌說：我就是道路、真理、生命；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若不藉著我，沒有人能到父那裏去</a:t>
            </a:r>
            <a:r>
              <a:rPr lang="zh-TW" altLang="en-US" sz="3000" b="1" dirty="0">
                <a:cs typeface="Arial" charset="0"/>
              </a:rPr>
              <a:t>。</a:t>
            </a:r>
            <a:endParaRPr lang="en-US" altLang="zh-TW" sz="3000" b="1" dirty="0">
              <a:cs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940425" y="321310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約翰福音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14:6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796925"/>
            <a:ext cx="8064500" cy="154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000" b="1" dirty="0">
                <a:cs typeface="Arial" charset="0"/>
              </a:rPr>
              <a:t>我們傳揚他，是用諸般的智慧，勸戒各人</a:t>
            </a:r>
            <a:r>
              <a:rPr lang="zh-TW" altLang="en-US" sz="3000" b="1" dirty="0" smtClean="0">
                <a:cs typeface="Arial" charset="0"/>
              </a:rPr>
              <a:t>，   教</a:t>
            </a:r>
            <a:r>
              <a:rPr lang="zh-TW" altLang="en-US" sz="3000" b="1" dirty="0">
                <a:cs typeface="Arial" charset="0"/>
              </a:rPr>
              <a:t>導各人，要把各人</a:t>
            </a:r>
            <a:r>
              <a:rPr lang="zh-TW" altLang="en-US" sz="3000" b="1" dirty="0">
                <a:solidFill>
                  <a:srgbClr val="FFFF00"/>
                </a:solidFill>
                <a:cs typeface="Arial" charset="0"/>
              </a:rPr>
              <a:t>在基督裏</a:t>
            </a:r>
            <a:r>
              <a:rPr lang="zh-TW" altLang="en-US" sz="3000" b="1" dirty="0">
                <a:cs typeface="Arial" charset="0"/>
              </a:rPr>
              <a:t>完完全全地引到　神面前。</a:t>
            </a:r>
            <a:endParaRPr lang="en-US" altLang="zh-TW" sz="30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234950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歌羅西書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1:28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549275"/>
            <a:ext cx="8064500" cy="193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16	</a:t>
            </a:r>
            <a:r>
              <a:rPr lang="zh-TW" altLang="en-US" sz="2800" b="1" dirty="0">
                <a:cs typeface="Arial" charset="0"/>
              </a:rPr>
              <a:t>豈不知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你們是　神的殿</a:t>
            </a:r>
            <a:r>
              <a:rPr lang="zh-TW" altLang="en-US" sz="2800" b="1" dirty="0">
                <a:cs typeface="Arial" charset="0"/>
              </a:rPr>
              <a:t>，　神的靈住在你們裏頭嗎？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17	</a:t>
            </a:r>
            <a:r>
              <a:rPr lang="zh-TW" altLang="en-US" sz="2800" b="1" dirty="0">
                <a:solidFill>
                  <a:srgbClr val="00FF00"/>
                </a:solidFill>
                <a:cs typeface="Arial" charset="0"/>
              </a:rPr>
              <a:t>若有人毀壞　神的殿</a:t>
            </a:r>
            <a:r>
              <a:rPr lang="zh-TW" altLang="en-US" sz="2800" b="1" dirty="0">
                <a:cs typeface="Arial" charset="0"/>
              </a:rPr>
              <a:t>，　神必要毀壞那人</a:t>
            </a:r>
            <a:r>
              <a:rPr lang="zh-TW" altLang="en-US" sz="2800" b="1" dirty="0" smtClean="0">
                <a:cs typeface="Arial" charset="0"/>
              </a:rPr>
              <a:t>； 因</a:t>
            </a:r>
            <a:r>
              <a:rPr lang="zh-TW" altLang="en-US" sz="2800" b="1" dirty="0">
                <a:cs typeface="Arial" charset="0"/>
              </a:rPr>
              <a:t>為　神的殿是聖的，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這殿就是你們</a:t>
            </a:r>
            <a:r>
              <a:rPr lang="zh-TW" altLang="en-US" sz="2800" b="1" dirty="0">
                <a:cs typeface="Arial" charset="0"/>
              </a:rPr>
              <a:t>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2852738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3:16-17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ctrTitle"/>
          </p:nvPr>
        </p:nvSpPr>
        <p:spPr bwMode="auto">
          <a:xfrm>
            <a:off x="914400" y="4343400"/>
            <a:ext cx="7772400" cy="19748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R="0"/>
            <a:endParaRPr lang="en-CA" cap="none" smtClean="0">
              <a:effectLst/>
            </a:endParaRPr>
          </a:p>
        </p:txBody>
      </p:sp>
      <p:sp>
        <p:nvSpPr>
          <p:cNvPr id="103427" name="Subtitle 2"/>
          <p:cNvSpPr>
            <a:spLocks noGrp="1"/>
          </p:cNvSpPr>
          <p:nvPr>
            <p:ph type="subTitle" idx="1"/>
          </p:nvPr>
        </p:nvSpPr>
        <p:spPr>
          <a:xfrm>
            <a:off x="914400" y="2835275"/>
            <a:ext cx="7772400" cy="1508125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pic>
        <p:nvPicPr>
          <p:cNvPr id="2050" name="Picture 2" descr="https://mir-s3-cdn-cf.behance.net/project_modules/max_1200/b3d62926714715.5635958e6cd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0"/>
            <a:ext cx="9129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549275"/>
            <a:ext cx="8280400" cy="2430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18	</a:t>
            </a:r>
            <a:r>
              <a:rPr lang="zh-TW" altLang="en-US" sz="2800" b="1" dirty="0">
                <a:cs typeface="Arial" charset="0"/>
              </a:rPr>
              <a:t>人不可自欺。你們中間若有人在這世界自以為有智慧，倒不如變作愚拙，好成為有智慧的。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19	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因這世界的智慧，在　神看是愚拙</a:t>
            </a:r>
            <a:r>
              <a:rPr lang="zh-TW" altLang="en-US" sz="2800" b="1" dirty="0">
                <a:cs typeface="Arial" charset="0"/>
              </a:rPr>
              <a:t>。如經上記著說：「主叫有智慧的，中了自己的詭計」；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20	</a:t>
            </a:r>
            <a:r>
              <a:rPr lang="zh-TW" altLang="en-US" sz="2800" b="1" dirty="0">
                <a:cs typeface="Arial" charset="0"/>
              </a:rPr>
              <a:t>又說：「主知道智慧人的意念是虛妄的。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3429000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3:18-20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59715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796925"/>
            <a:ext cx="8424168" cy="1643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我照　神所給我的恩，好像一個聰明的工頭，立好了根基，有別人在上面建造；</a:t>
            </a:r>
            <a:r>
              <a:rPr lang="zh-TW" altLang="en-US" sz="3200" b="1" dirty="0">
                <a:solidFill>
                  <a:srgbClr val="FFFF00"/>
                </a:solidFill>
                <a:cs typeface="Arial" charset="0"/>
              </a:rPr>
              <a:t>只是</a:t>
            </a:r>
            <a:r>
              <a:rPr lang="zh-TW" altLang="en-US" sz="3200" b="1" dirty="0">
                <a:cs typeface="Arial" charset="0"/>
              </a:rPr>
              <a:t>各</a:t>
            </a:r>
            <a:r>
              <a:rPr lang="zh-TW" altLang="en-US" sz="3200" b="1" dirty="0" smtClean="0">
                <a:cs typeface="Arial" charset="0"/>
              </a:rPr>
              <a:t>人  </a:t>
            </a:r>
            <a:r>
              <a:rPr lang="zh-TW" altLang="en-US" sz="3200" b="1" dirty="0" smtClean="0">
                <a:solidFill>
                  <a:srgbClr val="00FF00"/>
                </a:solidFill>
                <a:cs typeface="Arial" charset="0"/>
              </a:rPr>
              <a:t>要</a:t>
            </a:r>
            <a:r>
              <a:rPr lang="zh-TW" altLang="en-US" sz="3200" b="1" dirty="0">
                <a:solidFill>
                  <a:srgbClr val="00FF00"/>
                </a:solidFill>
                <a:cs typeface="Arial" charset="0"/>
              </a:rPr>
              <a:t>謹慎怎樣在上面建造</a:t>
            </a:r>
            <a:r>
              <a:rPr lang="zh-TW" altLang="en-US" sz="3200" b="1" dirty="0">
                <a:cs typeface="Arial" charset="0"/>
              </a:rPr>
              <a:t>。</a:t>
            </a:r>
            <a:endParaRPr lang="en-US" altLang="zh-TW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2"/>
          <p:cNvSpPr txBox="1">
            <a:spLocks noChangeArrowheads="1"/>
          </p:cNvSpPr>
          <p:nvPr/>
        </p:nvSpPr>
        <p:spPr bwMode="auto">
          <a:xfrm>
            <a:off x="900113" y="1484313"/>
            <a:ext cx="7993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 b="1"/>
              <a:t>二、 採用</a:t>
            </a:r>
            <a:r>
              <a:rPr lang="zh-TW" altLang="en-US" sz="4000" b="1">
                <a:solidFill>
                  <a:srgbClr val="00FF00"/>
                </a:solidFill>
              </a:rPr>
              <a:t>優質</a:t>
            </a:r>
            <a:r>
              <a:rPr lang="zh-TW" altLang="en-US" sz="4000" b="1"/>
              <a:t>的</a:t>
            </a:r>
            <a:r>
              <a:rPr lang="zh-TW" altLang="en-US" sz="4000" b="1">
                <a:solidFill>
                  <a:srgbClr val="00FF00"/>
                </a:solidFill>
              </a:rPr>
              <a:t>材料</a:t>
            </a:r>
            <a:r>
              <a:rPr lang="zh-TW" altLang="en-US" sz="4000" b="1"/>
              <a:t>   </a:t>
            </a:r>
            <a:r>
              <a:rPr lang="en-US" altLang="zh-TW" sz="3200" b="1">
                <a:latin typeface="Monotype Corsiva" pitchFamily="66" charset="0"/>
              </a:rPr>
              <a:t>(v. 12-15)</a:t>
            </a:r>
            <a:endParaRPr lang="en-US" sz="3200" b="1">
              <a:latin typeface="Monotype Corsiva" pitchFamily="66" charset="0"/>
            </a:endParaRPr>
          </a:p>
        </p:txBody>
      </p:sp>
      <p:pic>
        <p:nvPicPr>
          <p:cNvPr id="3" name="Picture 2" descr="Under Constru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96952"/>
            <a:ext cx="26719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549275"/>
            <a:ext cx="8280400" cy="193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12	</a:t>
            </a:r>
            <a:r>
              <a:rPr lang="zh-TW" altLang="en-US" sz="2800" b="1" dirty="0">
                <a:cs typeface="Arial" charset="0"/>
              </a:rPr>
              <a:t>若有人用</a:t>
            </a:r>
            <a:r>
              <a:rPr lang="zh-TW" altLang="en-US" sz="2800" b="1" dirty="0">
                <a:solidFill>
                  <a:srgbClr val="00FF00"/>
                </a:solidFill>
                <a:cs typeface="Arial" charset="0"/>
              </a:rPr>
              <a:t>金、銀、寶石</a:t>
            </a:r>
            <a:r>
              <a:rPr lang="zh-TW" altLang="en-US" sz="2800" b="1" dirty="0">
                <a:cs typeface="Arial" charset="0"/>
              </a:rPr>
              <a:t>、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草木、禾秸</a:t>
            </a:r>
            <a:r>
              <a:rPr lang="zh-TW" altLang="en-US" sz="2800" b="1" dirty="0">
                <a:cs typeface="Arial" charset="0"/>
              </a:rPr>
              <a:t>在這根基上建造，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13	</a:t>
            </a:r>
            <a:r>
              <a:rPr lang="zh-TW" altLang="en-US" sz="2800" b="1" dirty="0">
                <a:cs typeface="Arial" charset="0"/>
              </a:rPr>
              <a:t>各人的工程必然顯露，因為那日子要將它表明出來，有火發現；</a:t>
            </a:r>
            <a:r>
              <a:rPr lang="zh-TW" altLang="en-US" sz="2800" b="1" dirty="0">
                <a:solidFill>
                  <a:srgbClr val="FF5050"/>
                </a:solidFill>
                <a:cs typeface="Arial" charset="0"/>
              </a:rPr>
              <a:t>這火要試驗各人的工程怎樣</a:t>
            </a:r>
            <a:r>
              <a:rPr lang="zh-TW" altLang="en-US" sz="2800" b="1" dirty="0">
                <a:cs typeface="Arial" charset="0"/>
              </a:rPr>
              <a:t>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3357563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</a:t>
            </a:r>
            <a:r>
              <a:rPr kumimoji="1" lang="zh-TW" altLang="en-US" sz="2000" b="1">
                <a:solidFill>
                  <a:srgbClr val="800080"/>
                </a:solidFill>
              </a:rPr>
              <a:t>書 三章</a:t>
            </a:r>
            <a:endParaRPr kumimoji="1" lang="en-US" altLang="zh-TW" sz="20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2"/>
          <p:cNvSpPr txBox="1">
            <a:spLocks noChangeArrowheads="1"/>
          </p:cNvSpPr>
          <p:nvPr/>
        </p:nvSpPr>
        <p:spPr bwMode="auto">
          <a:xfrm>
            <a:off x="107950" y="404813"/>
            <a:ext cx="8891588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b="1"/>
              <a:t>世上</a:t>
            </a:r>
            <a:r>
              <a:rPr lang="zh-TW" altLang="en-US" sz="2800" b="1">
                <a:solidFill>
                  <a:srgbClr val="00FF00"/>
                </a:solidFill>
              </a:rPr>
              <a:t>最</a:t>
            </a:r>
            <a:r>
              <a:rPr lang="zh-TW" altLang="en-US" sz="2800" b="1"/>
              <a:t>痛苦的是什麼？輻射來了，鹽沒了；</a:t>
            </a:r>
          </a:p>
          <a:p>
            <a:pPr>
              <a:spcBef>
                <a:spcPts val="1200"/>
              </a:spcBef>
            </a:pPr>
            <a:r>
              <a:rPr lang="zh-TW" altLang="en-US" sz="2800" b="1"/>
              <a:t>世上</a:t>
            </a:r>
            <a:r>
              <a:rPr lang="zh-TW" altLang="en-US" sz="2800" b="1">
                <a:solidFill>
                  <a:srgbClr val="00FF00"/>
                </a:solidFill>
              </a:rPr>
              <a:t>最最</a:t>
            </a:r>
            <a:r>
              <a:rPr lang="zh-TW" altLang="en-US" sz="2800" b="1"/>
              <a:t>痛苦的是什麼？輻射來了，吃鹽沒用；</a:t>
            </a:r>
          </a:p>
          <a:p>
            <a:pPr>
              <a:spcBef>
                <a:spcPts val="1200"/>
              </a:spcBef>
            </a:pPr>
            <a:r>
              <a:rPr lang="zh-TW" altLang="en-US" sz="2800" b="1"/>
              <a:t>世上</a:t>
            </a:r>
            <a:r>
              <a:rPr lang="zh-TW" altLang="en-US" sz="2800" b="1">
                <a:solidFill>
                  <a:srgbClr val="00FF00"/>
                </a:solidFill>
              </a:rPr>
              <a:t>最最最</a:t>
            </a:r>
            <a:r>
              <a:rPr lang="zh-TW" altLang="en-US" sz="2800" b="1"/>
              <a:t>痛苦的是什麼？輻射沒來，鹽買太多了；</a:t>
            </a:r>
          </a:p>
          <a:p>
            <a:pPr>
              <a:spcBef>
                <a:spcPts val="1200"/>
              </a:spcBef>
            </a:pPr>
            <a:r>
              <a:rPr lang="zh-TW" altLang="en-US" sz="2800" b="1"/>
              <a:t>世上</a:t>
            </a:r>
            <a:r>
              <a:rPr lang="zh-TW" altLang="en-US" sz="2800" b="1">
                <a:solidFill>
                  <a:srgbClr val="00FF00"/>
                </a:solidFill>
              </a:rPr>
              <a:t>最最最最</a:t>
            </a:r>
            <a:r>
              <a:rPr lang="zh-TW" altLang="en-US" sz="2800" b="1"/>
              <a:t>痛苦是什麼？人都死了，鹽還沒用完。</a:t>
            </a:r>
            <a:endParaRPr lang="en-CA" altLang="zh-TW" sz="2800" b="1"/>
          </a:p>
          <a:p>
            <a:pPr>
              <a:spcBef>
                <a:spcPts val="1200"/>
              </a:spcBef>
            </a:pPr>
            <a:endParaRPr lang="zh-TW" altLang="en-US" sz="2800" b="1"/>
          </a:p>
          <a:p>
            <a:pPr>
              <a:spcBef>
                <a:spcPts val="1200"/>
              </a:spcBef>
            </a:pPr>
            <a:r>
              <a:rPr lang="zh-TW" altLang="en-US" sz="2800" b="1"/>
              <a:t>上聯是「</a:t>
            </a:r>
            <a:r>
              <a:rPr lang="zh-TW" altLang="en-US" sz="2800" b="1">
                <a:solidFill>
                  <a:srgbClr val="FFFF00"/>
                </a:solidFill>
              </a:rPr>
              <a:t>日本大核民族</a:t>
            </a:r>
            <a:r>
              <a:rPr lang="zh-TW" altLang="en-US" sz="2800" b="1"/>
              <a:t>」，下聯是「</a:t>
            </a:r>
            <a:r>
              <a:rPr lang="zh-TW" altLang="en-US" sz="2800" b="1">
                <a:solidFill>
                  <a:srgbClr val="FFFF00"/>
                </a:solidFill>
              </a:rPr>
              <a:t>中國鹽荒子孫</a:t>
            </a:r>
            <a:r>
              <a:rPr lang="zh-TW" altLang="en-US" sz="2800" b="1"/>
              <a:t>」，橫批為「</a:t>
            </a:r>
            <a:r>
              <a:rPr lang="zh-TW" altLang="en-US" sz="2800" b="1">
                <a:solidFill>
                  <a:srgbClr val="FFFF00"/>
                </a:solidFill>
              </a:rPr>
              <a:t>有碘意思</a:t>
            </a:r>
            <a:r>
              <a:rPr lang="zh-TW" altLang="en-US" sz="2800" b="1"/>
              <a:t>」。</a:t>
            </a:r>
          </a:p>
          <a:p>
            <a:pPr algn="ctr"/>
            <a:endParaRPr lang="en-US" sz="2800" b="1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9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549275"/>
            <a:ext cx="8280400" cy="193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14	</a:t>
            </a:r>
            <a:r>
              <a:rPr lang="zh-TW" altLang="en-US" sz="2800" b="1" dirty="0">
                <a:cs typeface="Arial" charset="0"/>
              </a:rPr>
              <a:t>人在那根基上所建造的</a:t>
            </a:r>
            <a:r>
              <a:rPr lang="zh-TW" altLang="en-US" sz="2800" b="1" dirty="0">
                <a:solidFill>
                  <a:srgbClr val="00FF00"/>
                </a:solidFill>
                <a:cs typeface="Arial" charset="0"/>
              </a:rPr>
              <a:t>工程若存得住，他就要得賞賜</a:t>
            </a:r>
            <a:r>
              <a:rPr lang="zh-TW" altLang="en-US" sz="2800" b="1" dirty="0">
                <a:cs typeface="Arial" charset="0"/>
              </a:rPr>
              <a:t>。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15	</a:t>
            </a:r>
            <a:r>
              <a:rPr lang="zh-TW" altLang="en-US" sz="2800" b="1" dirty="0">
                <a:cs typeface="Arial" charset="0"/>
              </a:rPr>
              <a:t>人的工程若被燒了，他就要受虧損，自己卻要得救；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雖然得救，乃像從火裏經過的一樣</a:t>
            </a:r>
            <a:r>
              <a:rPr lang="zh-TW" altLang="en-US" sz="2800" b="1" dirty="0">
                <a:cs typeface="Arial" charset="0"/>
              </a:rPr>
              <a:t>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3357563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3:14-15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539750" y="404813"/>
            <a:ext cx="79930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000" b="1"/>
              <a:t>The work will </a:t>
            </a:r>
            <a:r>
              <a:rPr lang="en-US" altLang="zh-TW" sz="3000" b="1">
                <a:solidFill>
                  <a:srgbClr val="00FF00"/>
                </a:solidFill>
              </a:rPr>
              <a:t>never go deeper </a:t>
            </a:r>
            <a:r>
              <a:rPr lang="en-US" altLang="zh-TW" sz="3000" b="1"/>
              <a:t>than we have gone ourselves.</a:t>
            </a:r>
          </a:p>
          <a:p>
            <a:pPr algn="r"/>
            <a:r>
              <a:rPr lang="en-US" altLang="zh-TW" sz="2800" b="1" i="1"/>
              <a:t>Amy Carmichael</a:t>
            </a:r>
          </a:p>
          <a:p>
            <a:pPr algn="r"/>
            <a:endParaRPr lang="en-US" altLang="zh-TW" sz="3200" b="1" i="1"/>
          </a:p>
          <a:p>
            <a:pPr algn="ctr"/>
            <a:r>
              <a:rPr lang="zh-TW" altLang="en-US" sz="3600" b="1">
                <a:latin typeface="Monotype Corsiva" pitchFamily="66" charset="0"/>
              </a:rPr>
              <a:t>工作是</a:t>
            </a:r>
            <a:r>
              <a:rPr lang="zh-TW" altLang="en-US" sz="3600" b="1">
                <a:solidFill>
                  <a:srgbClr val="00FF00"/>
                </a:solidFill>
                <a:latin typeface="Monotype Corsiva" pitchFamily="66" charset="0"/>
              </a:rPr>
              <a:t>不會</a:t>
            </a:r>
            <a:r>
              <a:rPr lang="zh-TW" altLang="en-US" sz="3600" b="1">
                <a:solidFill>
                  <a:srgbClr val="00FF00"/>
                </a:solidFill>
                <a:cs typeface="Arial" charset="0"/>
              </a:rPr>
              <a:t>有</a:t>
            </a:r>
            <a:r>
              <a:rPr lang="zh-TW" altLang="en-US" sz="3600" b="1">
                <a:solidFill>
                  <a:srgbClr val="00FF00"/>
                </a:solidFill>
                <a:latin typeface="Monotype Corsiva" pitchFamily="66" charset="0"/>
              </a:rPr>
              <a:t>深度過</a:t>
            </a:r>
            <a:r>
              <a:rPr lang="zh-TW" altLang="en-US" sz="3600" b="1">
                <a:latin typeface="Monotype Corsiva" pitchFamily="66" charset="0"/>
              </a:rPr>
              <a:t>工人的。</a:t>
            </a:r>
            <a:endParaRPr lang="en-US" sz="3600" b="1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59715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849833"/>
            <a:ext cx="8352159" cy="1643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我照　神所給我的恩，好像一個聰明</a:t>
            </a:r>
            <a:r>
              <a:rPr lang="zh-TW" altLang="en-US" sz="3200" b="1" dirty="0" smtClean="0">
                <a:cs typeface="Arial" charset="0"/>
              </a:rPr>
              <a:t>的工頭，</a:t>
            </a:r>
            <a:r>
              <a:rPr lang="zh-TW" altLang="en-US" sz="3200" b="1" dirty="0">
                <a:cs typeface="Arial" charset="0"/>
              </a:rPr>
              <a:t>立好了根基，有別人在上面建造；只是各</a:t>
            </a:r>
            <a:r>
              <a:rPr lang="zh-TW" altLang="en-US" sz="3200" b="1" dirty="0" smtClean="0">
                <a:cs typeface="Arial" charset="0"/>
              </a:rPr>
              <a:t>人 要</a:t>
            </a:r>
            <a:r>
              <a:rPr lang="zh-TW" altLang="en-US" sz="3200" b="1" dirty="0">
                <a:cs typeface="Arial" charset="0"/>
              </a:rPr>
              <a:t>謹慎怎樣在上面建造。</a:t>
            </a:r>
            <a:endParaRPr lang="en-US" altLang="zh-TW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59715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796925"/>
            <a:ext cx="8424168" cy="1643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我照　神所給我的恩，好像一個聰明</a:t>
            </a:r>
            <a:r>
              <a:rPr lang="zh-TW" altLang="en-US" sz="3200" b="1" dirty="0" smtClean="0">
                <a:cs typeface="Arial" charset="0"/>
              </a:rPr>
              <a:t>的</a:t>
            </a:r>
            <a:r>
              <a:rPr lang="zh-TW" altLang="en-US" sz="3200" b="1" dirty="0" smtClean="0">
                <a:solidFill>
                  <a:srgbClr val="FFFF00"/>
                </a:solidFill>
                <a:cs typeface="Arial" charset="0"/>
              </a:rPr>
              <a:t>工頭</a:t>
            </a:r>
            <a:r>
              <a:rPr lang="zh-TW" altLang="en-US" sz="3200" b="1" dirty="0">
                <a:cs typeface="Arial" charset="0"/>
              </a:rPr>
              <a:t>，立好了根基，有別人在上面建造；只是各</a:t>
            </a:r>
            <a:r>
              <a:rPr lang="zh-TW" altLang="en-US" sz="3200" b="1" dirty="0" smtClean="0">
                <a:cs typeface="Arial" charset="0"/>
              </a:rPr>
              <a:t>人  要</a:t>
            </a:r>
            <a:r>
              <a:rPr lang="zh-TW" altLang="en-US" sz="3200" b="1" dirty="0">
                <a:cs typeface="Arial" charset="0"/>
              </a:rPr>
              <a:t>謹慎怎樣在上面建造。</a:t>
            </a:r>
            <a:endParaRPr lang="en-US" altLang="zh-TW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0425" y="2597150"/>
            <a:ext cx="2592388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2" y="796925"/>
            <a:ext cx="8424168" cy="1643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defRPr/>
            </a:pPr>
            <a:r>
              <a:rPr lang="zh-TW" altLang="en-US" sz="3200" b="1" dirty="0">
                <a:cs typeface="Arial" charset="0"/>
              </a:rPr>
              <a:t>我照　神所給我的恩，好像一個聰明的</a:t>
            </a:r>
            <a:r>
              <a:rPr lang="zh-TW" altLang="en-US" sz="3200" b="1" dirty="0">
                <a:solidFill>
                  <a:srgbClr val="FFFF00"/>
                </a:solidFill>
                <a:cs typeface="Arial" charset="0"/>
              </a:rPr>
              <a:t>工頭</a:t>
            </a:r>
            <a:r>
              <a:rPr lang="zh-TW" altLang="en-US" sz="3200" b="1" dirty="0">
                <a:cs typeface="Arial" charset="0"/>
              </a:rPr>
              <a:t>，立好了根基，</a:t>
            </a:r>
            <a:r>
              <a:rPr lang="zh-TW" altLang="en-US" sz="3200" b="1" dirty="0">
                <a:solidFill>
                  <a:srgbClr val="FFFF00"/>
                </a:solidFill>
                <a:cs typeface="Arial" charset="0"/>
              </a:rPr>
              <a:t>有別人在上面建造</a:t>
            </a:r>
            <a:r>
              <a:rPr lang="zh-TW" altLang="en-US" sz="3200" b="1" dirty="0">
                <a:cs typeface="Arial" charset="0"/>
              </a:rPr>
              <a:t>；只是各</a:t>
            </a:r>
            <a:r>
              <a:rPr lang="zh-TW" altLang="en-US" sz="3200" b="1" dirty="0" smtClean="0">
                <a:cs typeface="Arial" charset="0"/>
              </a:rPr>
              <a:t>人  要</a:t>
            </a:r>
            <a:r>
              <a:rPr lang="zh-TW" altLang="en-US" sz="3200" b="1" dirty="0">
                <a:cs typeface="Arial" charset="0"/>
              </a:rPr>
              <a:t>謹慎怎樣在上面建造。</a:t>
            </a:r>
            <a:endParaRPr lang="en-US" altLang="zh-TW" sz="32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85800" y="332656"/>
            <a:ext cx="7772400" cy="276944"/>
          </a:xfrm>
        </p:spPr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</p:txBody>
      </p:sp>
      <p:pic>
        <p:nvPicPr>
          <p:cNvPr id="3074" name="Picture 2" descr="https://mir-s3-cdn-cf.behance.net/project_modules/max_1200/d0bdfa26714715.5635958e53e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850" y="549275"/>
            <a:ext cx="8569325" cy="2430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21	</a:t>
            </a:r>
            <a:r>
              <a:rPr lang="zh-TW" altLang="en-US" sz="2800" b="1" dirty="0">
                <a:cs typeface="Arial" charset="0"/>
              </a:rPr>
              <a:t>所以無論誰，都不可拿人誇口，因為萬有全</a:t>
            </a:r>
            <a:r>
              <a:rPr lang="zh-TW" altLang="en-US" sz="2800" b="1" dirty="0" smtClean="0">
                <a:cs typeface="Arial" charset="0"/>
              </a:rPr>
              <a:t>是   你</a:t>
            </a:r>
            <a:r>
              <a:rPr lang="zh-TW" altLang="en-US" sz="2800" b="1" dirty="0">
                <a:cs typeface="Arial" charset="0"/>
              </a:rPr>
              <a:t>們的。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22	</a:t>
            </a:r>
            <a:r>
              <a:rPr lang="zh-TW" altLang="en-US" sz="2800" b="1" dirty="0">
                <a:cs typeface="Arial" charset="0"/>
              </a:rPr>
              <a:t>或保羅，或亞波羅，或磯法，或世界，或生</a:t>
            </a:r>
            <a:r>
              <a:rPr lang="zh-TW" altLang="en-US" sz="2800" b="1" dirty="0" smtClean="0">
                <a:cs typeface="Arial" charset="0"/>
              </a:rPr>
              <a:t>，   或</a:t>
            </a:r>
            <a:r>
              <a:rPr lang="zh-TW" altLang="en-US" sz="2800" b="1" dirty="0">
                <a:cs typeface="Arial" charset="0"/>
              </a:rPr>
              <a:t>死，或現今的事，或將來的事，全是你們的；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23	</a:t>
            </a:r>
            <a:r>
              <a:rPr lang="zh-TW" altLang="en-US" sz="2800" b="1" dirty="0">
                <a:cs typeface="Arial" charset="0"/>
              </a:rPr>
              <a:t>並且你們是屬基督的，基督又是屬　神的。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3357563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3:21-23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850" y="549275"/>
            <a:ext cx="8569325" cy="2430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21	</a:t>
            </a:r>
            <a:r>
              <a:rPr lang="zh-TW" altLang="en-US" sz="2800" b="1" dirty="0">
                <a:cs typeface="Arial" charset="0"/>
              </a:rPr>
              <a:t>所以無論誰，都不可拿人誇口，因為萬有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全</a:t>
            </a:r>
            <a:r>
              <a:rPr lang="zh-TW" altLang="en-US" sz="2800" b="1" dirty="0" smtClean="0">
                <a:solidFill>
                  <a:srgbClr val="FFFF00"/>
                </a:solidFill>
                <a:cs typeface="Arial" charset="0"/>
              </a:rPr>
              <a:t>是   你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們的</a:t>
            </a:r>
            <a:r>
              <a:rPr lang="zh-TW" altLang="en-US" sz="2800" b="1" dirty="0">
                <a:cs typeface="Arial" charset="0"/>
              </a:rPr>
              <a:t>。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22	</a:t>
            </a:r>
            <a:r>
              <a:rPr lang="zh-TW" altLang="en-US" sz="2800" b="1" dirty="0">
                <a:cs typeface="Arial" charset="0"/>
              </a:rPr>
              <a:t>或保羅，或亞波羅，或磯法，或世界，或生</a:t>
            </a:r>
            <a:r>
              <a:rPr lang="zh-TW" altLang="en-US" sz="2800" b="1" dirty="0" smtClean="0">
                <a:cs typeface="Arial" charset="0"/>
              </a:rPr>
              <a:t>，   或</a:t>
            </a:r>
            <a:r>
              <a:rPr lang="zh-TW" altLang="en-US" sz="2800" b="1" dirty="0">
                <a:cs typeface="Arial" charset="0"/>
              </a:rPr>
              <a:t>死，或現今的事，或將來的事，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全是你們的</a:t>
            </a:r>
            <a:r>
              <a:rPr lang="zh-TW" altLang="en-US" sz="2800" b="1" dirty="0">
                <a:cs typeface="Arial" charset="0"/>
              </a:rPr>
              <a:t>；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23	</a:t>
            </a:r>
            <a:r>
              <a:rPr lang="zh-TW" altLang="en-US" sz="2800" b="1" dirty="0">
                <a:cs typeface="Arial" charset="0"/>
              </a:rPr>
              <a:t>並且你們是屬基督的，基督又是屬　神的。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3357563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3:21-23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850" y="549275"/>
            <a:ext cx="8569325" cy="2430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21	</a:t>
            </a:r>
            <a:r>
              <a:rPr lang="zh-TW" altLang="en-US" sz="2800" b="1" dirty="0">
                <a:cs typeface="Arial" charset="0"/>
              </a:rPr>
              <a:t>所以無論誰，都不可拿人誇口，因為萬有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全</a:t>
            </a:r>
            <a:r>
              <a:rPr lang="zh-TW" altLang="en-US" sz="2800" b="1" dirty="0" smtClean="0">
                <a:solidFill>
                  <a:srgbClr val="FFFF00"/>
                </a:solidFill>
                <a:cs typeface="Arial" charset="0"/>
              </a:rPr>
              <a:t>是   你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們的</a:t>
            </a:r>
            <a:r>
              <a:rPr lang="zh-TW" altLang="en-US" sz="2800" b="1" dirty="0">
                <a:cs typeface="Arial" charset="0"/>
              </a:rPr>
              <a:t>。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22	</a:t>
            </a:r>
            <a:r>
              <a:rPr lang="zh-TW" altLang="en-US" sz="2800" b="1" dirty="0">
                <a:cs typeface="Arial" charset="0"/>
              </a:rPr>
              <a:t>或</a:t>
            </a:r>
            <a:r>
              <a:rPr lang="zh-TW" altLang="en-US" sz="2800" b="1" dirty="0">
                <a:solidFill>
                  <a:srgbClr val="00FF00"/>
                </a:solidFill>
                <a:cs typeface="Arial" charset="0"/>
              </a:rPr>
              <a:t>保羅</a:t>
            </a:r>
            <a:r>
              <a:rPr lang="zh-TW" altLang="en-US" sz="2800" b="1" dirty="0">
                <a:cs typeface="Arial" charset="0"/>
              </a:rPr>
              <a:t>，或</a:t>
            </a:r>
            <a:r>
              <a:rPr lang="zh-TW" altLang="en-US" sz="2800" b="1" dirty="0">
                <a:solidFill>
                  <a:srgbClr val="00FF00"/>
                </a:solidFill>
                <a:cs typeface="Arial" charset="0"/>
              </a:rPr>
              <a:t>亞波羅</a:t>
            </a:r>
            <a:r>
              <a:rPr lang="zh-TW" altLang="en-US" sz="2800" b="1" dirty="0">
                <a:cs typeface="Arial" charset="0"/>
              </a:rPr>
              <a:t>，或</a:t>
            </a:r>
            <a:r>
              <a:rPr lang="zh-TW" altLang="en-US" sz="2800" b="1" dirty="0">
                <a:solidFill>
                  <a:srgbClr val="00FF00"/>
                </a:solidFill>
                <a:cs typeface="Arial" charset="0"/>
              </a:rPr>
              <a:t>磯法</a:t>
            </a:r>
            <a:r>
              <a:rPr lang="zh-TW" altLang="en-US" sz="2800" b="1" dirty="0">
                <a:cs typeface="Arial" charset="0"/>
              </a:rPr>
              <a:t>，或世界，或生</a:t>
            </a:r>
            <a:r>
              <a:rPr lang="zh-TW" altLang="en-US" sz="2800" b="1" dirty="0" smtClean="0">
                <a:cs typeface="Arial" charset="0"/>
              </a:rPr>
              <a:t>，   或</a:t>
            </a:r>
            <a:r>
              <a:rPr lang="zh-TW" altLang="en-US" sz="2800" b="1" dirty="0">
                <a:cs typeface="Arial" charset="0"/>
              </a:rPr>
              <a:t>死，或現今的事，或將來的事，</a:t>
            </a:r>
            <a:r>
              <a:rPr lang="zh-TW" altLang="en-US" sz="2800" b="1" dirty="0">
                <a:solidFill>
                  <a:srgbClr val="FFFF00"/>
                </a:solidFill>
                <a:cs typeface="Arial" charset="0"/>
              </a:rPr>
              <a:t>全是你們的</a:t>
            </a:r>
            <a:r>
              <a:rPr lang="zh-TW" altLang="en-US" sz="2800" b="1" dirty="0">
                <a:cs typeface="Arial" charset="0"/>
              </a:rPr>
              <a:t>；</a:t>
            </a:r>
            <a:endParaRPr lang="en-US" altLang="zh-TW" sz="2800" b="1" dirty="0">
              <a:cs typeface="Arial" charset="0"/>
            </a:endParaRPr>
          </a:p>
          <a:p>
            <a:pPr marL="711200" indent="-711200">
              <a:lnSpc>
                <a:spcPct val="105000"/>
              </a:lnSpc>
              <a:spcBef>
                <a:spcPts val="300"/>
              </a:spcBef>
              <a:defRPr/>
            </a:pPr>
            <a:r>
              <a:rPr lang="en-US" altLang="zh-TW" sz="2800" b="1" dirty="0">
                <a:cs typeface="Arial" charset="0"/>
              </a:rPr>
              <a:t>23	</a:t>
            </a:r>
            <a:r>
              <a:rPr lang="zh-TW" altLang="en-US" sz="2800" b="1" dirty="0">
                <a:cs typeface="Arial" charset="0"/>
              </a:rPr>
              <a:t>並且你們是屬基督的，基督又是屬　神的。</a:t>
            </a:r>
            <a:endParaRPr lang="en-US" altLang="zh-TW" sz="2800" b="1" dirty="0"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25" y="3357563"/>
            <a:ext cx="2879725" cy="4000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TW" altLang="en-US" sz="2000" b="1" dirty="0">
                <a:solidFill>
                  <a:srgbClr val="800080"/>
                </a:solidFill>
              </a:rPr>
              <a:t>哥林多前書 </a:t>
            </a:r>
            <a:r>
              <a:rPr kumimoji="1" lang="en-US" altLang="zh-TW" sz="2000" b="1" dirty="0">
                <a:solidFill>
                  <a:srgbClr val="800080"/>
                </a:solidFill>
              </a:rPr>
              <a:t>3:21-23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13"/>
          <p:cNvGrpSpPr>
            <a:grpSpLocks/>
          </p:cNvGrpSpPr>
          <p:nvPr/>
        </p:nvGrpSpPr>
        <p:grpSpPr bwMode="auto">
          <a:xfrm>
            <a:off x="1763713" y="692150"/>
            <a:ext cx="5643562" cy="5643563"/>
            <a:chOff x="1558901" y="405358"/>
            <a:chExt cx="5643562" cy="5643563"/>
          </a:xfrm>
        </p:grpSpPr>
        <p:sp>
          <p:nvSpPr>
            <p:cNvPr id="4" name="Oval 3"/>
            <p:cNvSpPr/>
            <p:nvPr/>
          </p:nvSpPr>
          <p:spPr>
            <a:xfrm>
              <a:off x="1558901" y="405358"/>
              <a:ext cx="5643562" cy="564356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291" name="TextBox 4"/>
            <p:cNvSpPr txBox="1">
              <a:spLocks noChangeArrowheads="1"/>
            </p:cNvSpPr>
            <p:nvPr/>
          </p:nvSpPr>
          <p:spPr bwMode="auto">
            <a:xfrm>
              <a:off x="3132138" y="549275"/>
              <a:ext cx="2376487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400" b="1">
                  <a:solidFill>
                    <a:schemeClr val="bg1"/>
                  </a:solidFill>
                </a:rPr>
                <a:t>呈現萬有的一切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7292" name="TextBox 5"/>
            <p:cNvSpPr txBox="1">
              <a:spLocks noChangeArrowheads="1"/>
            </p:cNvSpPr>
            <p:nvPr/>
          </p:nvSpPr>
          <p:spPr bwMode="auto">
            <a:xfrm rot="2631510">
              <a:off x="5467350" y="1071563"/>
              <a:ext cx="1223963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400">
                  <a:solidFill>
                    <a:srgbClr val="800000"/>
                  </a:solidFill>
                </a:rPr>
                <a:t>保羅</a:t>
              </a:r>
              <a:endParaRPr lang="en-US" sz="2400">
                <a:solidFill>
                  <a:srgbClr val="800000"/>
                </a:solidFill>
              </a:endParaRPr>
            </a:p>
          </p:txBody>
        </p:sp>
        <p:sp>
          <p:nvSpPr>
            <p:cNvPr id="97293" name="TextBox 6"/>
            <p:cNvSpPr txBox="1">
              <a:spLocks noChangeArrowheads="1"/>
            </p:cNvSpPr>
            <p:nvPr/>
          </p:nvSpPr>
          <p:spPr bwMode="auto">
            <a:xfrm rot="4341018">
              <a:off x="6146100" y="2364632"/>
              <a:ext cx="146063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400">
                  <a:solidFill>
                    <a:srgbClr val="002060"/>
                  </a:solidFill>
                </a:rPr>
                <a:t>亞波羅</a:t>
              </a:r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80910" name="TextBox 7"/>
            <p:cNvSpPr txBox="1">
              <a:spLocks noChangeArrowheads="1"/>
            </p:cNvSpPr>
            <p:nvPr/>
          </p:nvSpPr>
          <p:spPr bwMode="auto">
            <a:xfrm rot="7399524">
              <a:off x="6182816" y="4099719"/>
              <a:ext cx="92333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zh-TW" altLang="en-US" sz="2400" dirty="0">
                  <a:solidFill>
                    <a:srgbClr val="003300"/>
                  </a:solidFill>
                </a:rPr>
                <a:t>磯法</a:t>
              </a:r>
              <a:endParaRPr lang="en-US" sz="2400" dirty="0">
                <a:solidFill>
                  <a:srgbClr val="003300"/>
                </a:solidFill>
              </a:endParaRPr>
            </a:p>
          </p:txBody>
        </p:sp>
        <p:sp>
          <p:nvSpPr>
            <p:cNvPr id="80911" name="TextBox 8"/>
            <p:cNvSpPr txBox="1">
              <a:spLocks noChangeArrowheads="1"/>
            </p:cNvSpPr>
            <p:nvPr/>
          </p:nvSpPr>
          <p:spPr bwMode="auto">
            <a:xfrm rot="8692755">
              <a:off x="5293816" y="5141913"/>
              <a:ext cx="92333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zh-TW" altLang="en-US" sz="2400" b="1" dirty="0">
                  <a:solidFill>
                    <a:srgbClr val="7030A0"/>
                  </a:solidFill>
                </a:rPr>
                <a:t>世界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80912" name="TextBox 9"/>
            <p:cNvSpPr txBox="1">
              <a:spLocks noChangeArrowheads="1"/>
            </p:cNvSpPr>
            <p:nvPr/>
          </p:nvSpPr>
          <p:spPr bwMode="auto">
            <a:xfrm rot="5400000">
              <a:off x="4114819" y="5470523"/>
              <a:ext cx="553998" cy="479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anchor="b">
              <a:normAutofit/>
            </a:bodyPr>
            <a:lstStyle/>
            <a:p>
              <a:pPr algn="ctr">
                <a:defRPr/>
              </a:pPr>
              <a:r>
                <a:rPr lang="zh-TW" altLang="en-US" sz="2400" b="1" dirty="0">
                  <a:solidFill>
                    <a:srgbClr val="000066"/>
                  </a:solidFill>
                </a:rPr>
                <a:t>生</a:t>
              </a:r>
              <a:endParaRPr lang="en-US" sz="2400" b="1" dirty="0">
                <a:solidFill>
                  <a:srgbClr val="000066"/>
                </a:solidFill>
              </a:endParaRPr>
            </a:p>
          </p:txBody>
        </p:sp>
        <p:sp>
          <p:nvSpPr>
            <p:cNvPr id="80913" name="TextBox 10"/>
            <p:cNvSpPr txBox="1">
              <a:spLocks noChangeArrowheads="1"/>
            </p:cNvSpPr>
            <p:nvPr/>
          </p:nvSpPr>
          <p:spPr bwMode="auto">
            <a:xfrm rot="13260266">
              <a:off x="2514576" y="4872583"/>
              <a:ext cx="5540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">
              <a:spAutoFit/>
            </a:bodyPr>
            <a:lstStyle/>
            <a:p>
              <a:pPr algn="ctr">
                <a:defRPr/>
              </a:pPr>
              <a:r>
                <a:rPr lang="zh-TW" altLang="en-US" sz="2400" b="1" dirty="0">
                  <a:solidFill>
                    <a:srgbClr val="FF0000"/>
                  </a:solidFill>
                </a:rPr>
                <a:t>死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5177942">
              <a:off x="900089" y="3480345"/>
              <a:ext cx="2284412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現今的事</a:t>
              </a:r>
              <a:endParaRPr lang="en-US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7832125">
              <a:off x="1453332" y="1714252"/>
              <a:ext cx="1695450" cy="4619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將來的事</a:t>
              </a:r>
              <a:endParaRPr lang="en-US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427288" y="1341438"/>
            <a:ext cx="4248150" cy="4248150"/>
            <a:chOff x="2411760" y="1340768"/>
            <a:chExt cx="4248472" cy="4248472"/>
          </a:xfrm>
        </p:grpSpPr>
        <p:sp>
          <p:nvSpPr>
            <p:cNvPr id="15" name="Oval 14"/>
            <p:cNvSpPr/>
            <p:nvPr/>
          </p:nvSpPr>
          <p:spPr>
            <a:xfrm>
              <a:off x="2411760" y="1340768"/>
              <a:ext cx="4248472" cy="424847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289" name="TextBox 17"/>
            <p:cNvSpPr txBox="1">
              <a:spLocks noChangeArrowheads="1"/>
            </p:cNvSpPr>
            <p:nvPr/>
          </p:nvSpPr>
          <p:spPr bwMode="auto">
            <a:xfrm>
              <a:off x="3203848" y="1428542"/>
              <a:ext cx="266429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200" b="1">
                  <a:solidFill>
                    <a:schemeClr val="bg1"/>
                  </a:solidFill>
                </a:rPr>
                <a:t>萬有是你們的</a:t>
              </a:r>
              <a:endParaRPr lang="en-US" sz="2200" b="1">
                <a:solidFill>
                  <a:schemeClr val="bg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2932113" y="1844675"/>
            <a:ext cx="3240087" cy="3240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76650" y="2533650"/>
            <a:ext cx="1800225" cy="1800225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32138" y="2098675"/>
            <a:ext cx="2879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</a:rPr>
              <a:t>基督徒屬基督的</a:t>
            </a:r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44850" y="3213100"/>
            <a:ext cx="2663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基督屬神的</a:t>
            </a:r>
            <a:endParaRPr 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2"/>
          <p:cNvSpPr txBox="1">
            <a:spLocks noChangeArrowheads="1"/>
          </p:cNvSpPr>
          <p:nvPr/>
        </p:nvSpPr>
        <p:spPr bwMode="auto">
          <a:xfrm>
            <a:off x="900113" y="1484313"/>
            <a:ext cx="7993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 b="1"/>
              <a:t>三、 聯盟</a:t>
            </a:r>
            <a:r>
              <a:rPr lang="zh-TW" altLang="en-US" sz="4000" b="1">
                <a:solidFill>
                  <a:srgbClr val="00FF00"/>
                </a:solidFill>
              </a:rPr>
              <a:t>群雄</a:t>
            </a:r>
            <a:r>
              <a:rPr lang="zh-TW" altLang="en-US" sz="4000" b="1"/>
              <a:t>結</a:t>
            </a:r>
            <a:r>
              <a:rPr lang="zh-TW" altLang="en-US" sz="4000" b="1">
                <a:solidFill>
                  <a:srgbClr val="00FF00"/>
                </a:solidFill>
              </a:rPr>
              <a:t>伙伴</a:t>
            </a:r>
            <a:r>
              <a:rPr lang="zh-TW" altLang="en-US" sz="4000" b="1"/>
              <a:t>   </a:t>
            </a:r>
            <a:r>
              <a:rPr lang="en-US" altLang="zh-TW" sz="3200" b="1">
                <a:latin typeface="Monotype Corsiva" pitchFamily="66" charset="0"/>
              </a:rPr>
              <a:t>(v. 21-23)</a:t>
            </a:r>
            <a:endParaRPr lang="en-US" sz="3200" b="1">
              <a:latin typeface="Monotype Corsiva" pitchFamily="66" charset="0"/>
            </a:endParaRPr>
          </a:p>
        </p:txBody>
      </p:sp>
      <p:pic>
        <p:nvPicPr>
          <p:cNvPr id="3" name="Picture 2" descr="Under Constru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96952"/>
            <a:ext cx="26719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900113" y="836613"/>
            <a:ext cx="72723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600" b="1">
                <a:latin typeface="Monotype Corsiva" pitchFamily="66" charset="0"/>
              </a:rPr>
              <a:t>文人相輕</a:t>
            </a:r>
            <a:endParaRPr lang="en-US" altLang="zh-TW" sz="3600" b="1">
              <a:latin typeface="Monotype Corsiva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TW" altLang="en-US" sz="3600" b="1">
                <a:solidFill>
                  <a:srgbClr val="FFFF00"/>
                </a:solidFill>
                <a:latin typeface="Monotype Corsiva" pitchFamily="66" charset="0"/>
              </a:rPr>
              <a:t>同行相忌</a:t>
            </a:r>
            <a:endParaRPr lang="en-US" altLang="zh-TW" sz="3600" b="1">
              <a:solidFill>
                <a:srgbClr val="FFFF00"/>
              </a:solidFill>
              <a:latin typeface="Monotype Corsiva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TW" altLang="en-US" sz="3600" b="1">
                <a:latin typeface="Monotype Corsiva" pitchFamily="66" charset="0"/>
              </a:rPr>
              <a:t>孤芳自賞</a:t>
            </a:r>
            <a:endParaRPr lang="en-US" sz="3600" b="1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79512" y="404665"/>
            <a:ext cx="89289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HK" sz="3200" b="1" dirty="0" smtClean="0">
                <a:solidFill>
                  <a:srgbClr val="C00000"/>
                </a:solidFill>
                <a:latin typeface="Century" panose="02040604050505020304" pitchFamily="18" charset="0"/>
                <a:ea typeface="新細明體"/>
                <a:cs typeface="Arial" pitchFamily="34" charset="0"/>
              </a:rPr>
              <a:t>35</a:t>
            </a:r>
            <a:r>
              <a:rPr lang="en-US" altLang="zh-HK" sz="3200" b="1" dirty="0" smtClean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 </a:t>
            </a:r>
            <a:r>
              <a:rPr lang="zh-HK" altLang="en-US" sz="2800" b="1" dirty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年  二十九</a:t>
            </a:r>
            <a:r>
              <a:rPr lang="en-US" altLang="zh-HK" sz="2800" b="1" dirty="0" smtClean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 </a:t>
            </a:r>
            <a:r>
              <a:rPr lang="zh-HK" altLang="en-US" sz="2800" b="1" dirty="0" smtClean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位</a:t>
            </a:r>
            <a:r>
              <a:rPr lang="zh-HK" altLang="en-US" sz="2800" b="1" dirty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教牧</a:t>
            </a:r>
          </a:p>
        </p:txBody>
      </p: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0" y="1628800"/>
            <a:ext cx="80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</a:pPr>
            <a:r>
              <a:rPr lang="en-US" sz="1200" b="1" dirty="0">
                <a:solidFill>
                  <a:srgbClr val="009900"/>
                </a:solidFill>
                <a:latin typeface="Constantia"/>
                <a:ea typeface="全真楷書" pitchFamily="49" charset="-120"/>
                <a:cs typeface="Arial" pitchFamily="34" charset="0"/>
              </a:rPr>
              <a:t>English </a:t>
            </a:r>
            <a:endParaRPr lang="en-CA" sz="1200" dirty="0">
              <a:solidFill>
                <a:srgbClr val="009900"/>
              </a:solidFill>
              <a:latin typeface="Constantia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</a:pPr>
            <a:r>
              <a:rPr lang="en-US" sz="1200" b="1" dirty="0">
                <a:solidFill>
                  <a:srgbClr val="009900"/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sz="1200" dirty="0">
              <a:solidFill>
                <a:srgbClr val="009900"/>
              </a:solidFill>
              <a:latin typeface="Constantia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</a:pPr>
            <a:r>
              <a:rPr lang="zh-TW" altLang="en-US" sz="1200" b="1" dirty="0">
                <a:solidFill>
                  <a:srgbClr val="009900"/>
                </a:solidFill>
                <a:latin typeface="Constantia"/>
                <a:ea typeface="全真楷書" pitchFamily="49" charset="-120"/>
                <a:cs typeface="Arial" pitchFamily="34" charset="0"/>
              </a:rPr>
              <a:t>英語牧師</a:t>
            </a:r>
            <a:endParaRPr lang="zh-TW" altLang="en-US" sz="1200" dirty="0">
              <a:solidFill>
                <a:srgbClr val="009900"/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0" y="2709069"/>
            <a:ext cx="800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0000"/>
                </a:solidFill>
                <a:latin typeface="Constantia"/>
                <a:ea typeface="全真楷書" pitchFamily="49" charset="-120"/>
                <a:cs typeface="Arial" pitchFamily="34" charset="0"/>
              </a:rPr>
              <a:t>Senior </a:t>
            </a:r>
            <a:endParaRPr lang="en-CA" altLang="zh-TW" sz="1200" dirty="0">
              <a:solidFill>
                <a:srgbClr val="80000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0000"/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altLang="zh-TW" sz="1200" dirty="0">
              <a:solidFill>
                <a:srgbClr val="80000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dirty="0">
                <a:solidFill>
                  <a:srgbClr val="800000"/>
                </a:solidFill>
                <a:latin typeface="Constantia"/>
                <a:ea typeface="全真楷書" pitchFamily="49" charset="-120"/>
                <a:cs typeface="Arial" pitchFamily="34" charset="0"/>
              </a:rPr>
              <a:t>主任牧師</a:t>
            </a:r>
            <a:endParaRPr lang="zh-TW" altLang="en-CA" sz="1200" dirty="0">
              <a:solidFill>
                <a:srgbClr val="800000"/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sp>
        <p:nvSpPr>
          <p:cNvPr id="17414" name="Rectangle 10"/>
          <p:cNvSpPr>
            <a:spLocks noChangeArrowheads="1"/>
          </p:cNvSpPr>
          <p:nvPr/>
        </p:nvSpPr>
        <p:spPr bwMode="auto">
          <a:xfrm>
            <a:off x="0" y="3859872"/>
            <a:ext cx="856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64A2">
                    <a:lumMod val="50000"/>
                  </a:srgbClr>
                </a:solidFill>
                <a:latin typeface="Constantia"/>
                <a:ea typeface="全真楷書" pitchFamily="49" charset="-120"/>
                <a:cs typeface="Arial" pitchFamily="34" charset="0"/>
              </a:rPr>
              <a:t>Cantonese</a:t>
            </a:r>
            <a:endParaRPr lang="en-CA" altLang="zh-TW" sz="1200" dirty="0">
              <a:solidFill>
                <a:srgbClr val="8064A2">
                  <a:lumMod val="50000"/>
                </a:srgbClr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64A2">
                    <a:lumMod val="50000"/>
                  </a:srgbClr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altLang="zh-TW" sz="1200" dirty="0">
              <a:solidFill>
                <a:srgbClr val="8064A2">
                  <a:lumMod val="50000"/>
                </a:srgbClr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dirty="0">
                <a:solidFill>
                  <a:srgbClr val="8064A2">
                    <a:lumMod val="50000"/>
                  </a:srgbClr>
                </a:solidFill>
                <a:latin typeface="Constantia"/>
                <a:ea typeface="全真楷書" pitchFamily="49" charset="-120"/>
                <a:cs typeface="Arial" pitchFamily="34" charset="0"/>
              </a:rPr>
              <a:t>粵語牧師</a:t>
            </a:r>
            <a:endParaRPr lang="zh-TW" altLang="en-CA" sz="1200" dirty="0">
              <a:solidFill>
                <a:srgbClr val="8064A2">
                  <a:lumMod val="50000"/>
                </a:srgbClr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0" y="5012506"/>
            <a:ext cx="868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0070C0"/>
                </a:solidFill>
                <a:latin typeface="Constantia"/>
                <a:ea typeface="全真楷書" pitchFamily="49" charset="-120"/>
                <a:cs typeface="Arial" pitchFamily="34" charset="0"/>
              </a:rPr>
              <a:t>Mandarin</a:t>
            </a:r>
            <a:endParaRPr lang="en-CA" altLang="zh-TW" sz="1200" dirty="0">
              <a:solidFill>
                <a:srgbClr val="0070C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0070C0"/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altLang="zh-TW" sz="1200" dirty="0">
              <a:solidFill>
                <a:srgbClr val="0070C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dirty="0">
                <a:solidFill>
                  <a:srgbClr val="0070C0"/>
                </a:solidFill>
                <a:latin typeface="Constantia"/>
                <a:ea typeface="全真楷書" pitchFamily="49" charset="-120"/>
                <a:cs typeface="Arial" pitchFamily="34" charset="0"/>
              </a:rPr>
              <a:t>國語牧師</a:t>
            </a:r>
            <a:endParaRPr lang="zh-TW" altLang="en-US" sz="1200" dirty="0">
              <a:solidFill>
                <a:srgbClr val="0070C0"/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22" t="13170" r="2981" b="24930"/>
          <a:stretch/>
        </p:blipFill>
        <p:spPr>
          <a:xfrm>
            <a:off x="827584" y="1340768"/>
            <a:ext cx="8280920" cy="453650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987824" y="1268760"/>
            <a:ext cx="0" cy="47525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35043" y="1268760"/>
            <a:ext cx="0" cy="47525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8184" y="1268760"/>
            <a:ext cx="0" cy="47525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79512" y="404665"/>
            <a:ext cx="89289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HK" sz="2800" b="1" dirty="0" smtClean="0">
                <a:solidFill>
                  <a:srgbClr val="C00000"/>
                </a:solidFill>
                <a:latin typeface="Century" panose="02040604050505020304" pitchFamily="18" charset="0"/>
                <a:ea typeface="新細明體"/>
                <a:cs typeface="Arial" pitchFamily="34" charset="0"/>
              </a:rPr>
              <a:t>105</a:t>
            </a:r>
            <a:r>
              <a:rPr lang="en-US" altLang="zh-HK" sz="3200" b="1" dirty="0" smtClean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 </a:t>
            </a:r>
            <a:r>
              <a:rPr lang="zh-HK" altLang="en-US" sz="2800" b="1" dirty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年  二十九</a:t>
            </a:r>
            <a:r>
              <a:rPr lang="en-US" altLang="zh-HK" sz="2800" b="1" dirty="0" smtClean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 </a:t>
            </a:r>
            <a:r>
              <a:rPr lang="zh-HK" altLang="en-US" sz="2800" b="1" dirty="0" smtClean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位</a:t>
            </a:r>
            <a:r>
              <a:rPr lang="zh-HK" altLang="en-US" sz="2800" b="1" dirty="0">
                <a:solidFill>
                  <a:srgbClr val="C00000"/>
                </a:solidFill>
                <a:latin typeface="Constantia"/>
                <a:ea typeface="新細明體"/>
                <a:cs typeface="Arial" pitchFamily="34" charset="0"/>
              </a:rPr>
              <a:t>教牧</a:t>
            </a:r>
          </a:p>
        </p:txBody>
      </p: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0" y="1628800"/>
            <a:ext cx="80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</a:pPr>
            <a:r>
              <a:rPr lang="en-US" sz="1200" b="1" dirty="0">
                <a:solidFill>
                  <a:srgbClr val="009900"/>
                </a:solidFill>
                <a:latin typeface="Constantia"/>
                <a:ea typeface="全真楷書" pitchFamily="49" charset="-120"/>
                <a:cs typeface="Arial" pitchFamily="34" charset="0"/>
              </a:rPr>
              <a:t>English </a:t>
            </a:r>
            <a:endParaRPr lang="en-CA" sz="1200" dirty="0">
              <a:solidFill>
                <a:srgbClr val="009900"/>
              </a:solidFill>
              <a:latin typeface="Constantia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</a:pPr>
            <a:r>
              <a:rPr lang="en-US" sz="1200" b="1" dirty="0">
                <a:solidFill>
                  <a:srgbClr val="009900"/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sz="1200" dirty="0">
              <a:solidFill>
                <a:srgbClr val="009900"/>
              </a:solidFill>
              <a:latin typeface="Constantia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</a:pPr>
            <a:r>
              <a:rPr lang="zh-TW" altLang="en-US" sz="1200" b="1" dirty="0">
                <a:solidFill>
                  <a:srgbClr val="009900"/>
                </a:solidFill>
                <a:latin typeface="Constantia"/>
                <a:ea typeface="全真楷書" pitchFamily="49" charset="-120"/>
                <a:cs typeface="Arial" pitchFamily="34" charset="0"/>
              </a:rPr>
              <a:t>英語牧師</a:t>
            </a:r>
            <a:endParaRPr lang="zh-TW" altLang="en-US" sz="1200" dirty="0">
              <a:solidFill>
                <a:srgbClr val="009900"/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0" y="2709069"/>
            <a:ext cx="800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0000"/>
                </a:solidFill>
                <a:latin typeface="Constantia"/>
                <a:ea typeface="全真楷書" pitchFamily="49" charset="-120"/>
                <a:cs typeface="Arial" pitchFamily="34" charset="0"/>
              </a:rPr>
              <a:t>Senior </a:t>
            </a:r>
            <a:endParaRPr lang="en-CA" altLang="zh-TW" sz="1200" dirty="0">
              <a:solidFill>
                <a:srgbClr val="80000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0000"/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altLang="zh-TW" sz="1200" dirty="0">
              <a:solidFill>
                <a:srgbClr val="80000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dirty="0">
                <a:solidFill>
                  <a:srgbClr val="800000"/>
                </a:solidFill>
                <a:latin typeface="Constantia"/>
                <a:ea typeface="全真楷書" pitchFamily="49" charset="-120"/>
                <a:cs typeface="Arial" pitchFamily="34" charset="0"/>
              </a:rPr>
              <a:t>主任牧師</a:t>
            </a:r>
            <a:endParaRPr lang="zh-TW" altLang="en-CA" sz="1200" dirty="0">
              <a:solidFill>
                <a:srgbClr val="800000"/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sp>
        <p:nvSpPr>
          <p:cNvPr id="17414" name="Rectangle 10"/>
          <p:cNvSpPr>
            <a:spLocks noChangeArrowheads="1"/>
          </p:cNvSpPr>
          <p:nvPr/>
        </p:nvSpPr>
        <p:spPr bwMode="auto">
          <a:xfrm>
            <a:off x="0" y="3859872"/>
            <a:ext cx="856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64A2">
                    <a:lumMod val="50000"/>
                  </a:srgbClr>
                </a:solidFill>
                <a:latin typeface="Constantia"/>
                <a:ea typeface="全真楷書" pitchFamily="49" charset="-120"/>
                <a:cs typeface="Arial" pitchFamily="34" charset="0"/>
              </a:rPr>
              <a:t>Cantonese</a:t>
            </a:r>
            <a:endParaRPr lang="en-CA" altLang="zh-TW" sz="1200" dirty="0">
              <a:solidFill>
                <a:srgbClr val="8064A2">
                  <a:lumMod val="50000"/>
                </a:srgbClr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8064A2">
                    <a:lumMod val="50000"/>
                  </a:srgbClr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altLang="zh-TW" sz="1200" dirty="0">
              <a:solidFill>
                <a:srgbClr val="8064A2">
                  <a:lumMod val="50000"/>
                </a:srgbClr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dirty="0">
                <a:solidFill>
                  <a:srgbClr val="8064A2">
                    <a:lumMod val="50000"/>
                  </a:srgbClr>
                </a:solidFill>
                <a:latin typeface="Constantia"/>
                <a:ea typeface="全真楷書" pitchFamily="49" charset="-120"/>
                <a:cs typeface="Arial" pitchFamily="34" charset="0"/>
              </a:rPr>
              <a:t>粵語牧師</a:t>
            </a:r>
            <a:endParaRPr lang="zh-TW" altLang="en-CA" sz="1200" dirty="0">
              <a:solidFill>
                <a:srgbClr val="8064A2">
                  <a:lumMod val="50000"/>
                </a:srgbClr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0" y="5012506"/>
            <a:ext cx="868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0070C0"/>
                </a:solidFill>
                <a:latin typeface="Constantia"/>
                <a:ea typeface="全真楷書" pitchFamily="49" charset="-120"/>
                <a:cs typeface="Arial" pitchFamily="34" charset="0"/>
              </a:rPr>
              <a:t>Mandarin</a:t>
            </a:r>
            <a:endParaRPr lang="en-CA" altLang="zh-TW" sz="1200" dirty="0">
              <a:solidFill>
                <a:srgbClr val="0070C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200" b="1" dirty="0">
                <a:solidFill>
                  <a:srgbClr val="0070C0"/>
                </a:solidFill>
                <a:latin typeface="Constantia"/>
                <a:ea typeface="全真楷書" pitchFamily="49" charset="-120"/>
                <a:cs typeface="Arial" pitchFamily="34" charset="0"/>
              </a:rPr>
              <a:t>Pastor</a:t>
            </a:r>
            <a:endParaRPr lang="en-CA" altLang="zh-TW" sz="1200" dirty="0">
              <a:solidFill>
                <a:srgbClr val="0070C0"/>
              </a:solidFill>
              <a:latin typeface="Constantia"/>
              <a:ea typeface="新細明體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dirty="0">
                <a:solidFill>
                  <a:srgbClr val="0070C0"/>
                </a:solidFill>
                <a:latin typeface="Constantia"/>
                <a:ea typeface="全真楷書" pitchFamily="49" charset="-120"/>
                <a:cs typeface="Arial" pitchFamily="34" charset="0"/>
              </a:rPr>
              <a:t>國語牧師</a:t>
            </a:r>
            <a:endParaRPr lang="zh-TW" altLang="en-US" sz="1200" dirty="0">
              <a:solidFill>
                <a:srgbClr val="0070C0"/>
              </a:solidFill>
              <a:latin typeface="Constantia"/>
              <a:ea typeface="新細明體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22" t="13170" r="2981" b="24930"/>
          <a:stretch/>
        </p:blipFill>
        <p:spPr>
          <a:xfrm>
            <a:off x="827584" y="1340768"/>
            <a:ext cx="8280920" cy="453650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987824" y="1268760"/>
            <a:ext cx="0" cy="47525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35043" y="1268760"/>
            <a:ext cx="0" cy="47525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8184" y="1268760"/>
            <a:ext cx="0" cy="47525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4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 flipH="1">
            <a:off x="2411760" y="3429000"/>
            <a:ext cx="109805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645364" y="2240868"/>
            <a:ext cx="1479004" cy="2264648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 w="158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239143" y="1772816"/>
            <a:ext cx="0" cy="936104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38811" y="3444240"/>
            <a:ext cx="1421942" cy="11655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63888" y="3328173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600" b="1" dirty="0" smtClean="0">
                <a:solidFill>
                  <a:prstClr val="black"/>
                </a:solidFill>
                <a:latin typeface="Arial" pitchFamily="34" charset="0"/>
                <a:ea typeface="新細明體"/>
                <a:cs typeface="Arial" pitchFamily="34" charset="0"/>
              </a:rPr>
              <a:t>王牧師 </a:t>
            </a:r>
            <a:r>
              <a:rPr lang="en-US" altLang="zh-TW" sz="1600" b="1" dirty="0" smtClean="0">
                <a:solidFill>
                  <a:prstClr val="black"/>
                </a:solidFill>
                <a:latin typeface="Arial" pitchFamily="34" charset="0"/>
                <a:ea typeface="新細明體"/>
                <a:cs typeface="Arial" pitchFamily="34" charset="0"/>
              </a:rPr>
              <a:t>26</a:t>
            </a:r>
            <a:r>
              <a:rPr lang="zh-TW" altLang="en-US" sz="1600" b="1" dirty="0" smtClean="0">
                <a:solidFill>
                  <a:prstClr val="black"/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CA" altLang="zh-TW" sz="1600" b="1" dirty="0" smtClean="0">
              <a:solidFill>
                <a:prstClr val="black"/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39708" y="512820"/>
            <a:ext cx="2016224" cy="1187988"/>
          </a:xfrm>
          <a:prstGeom prst="rect">
            <a:avLst/>
          </a:prstGeom>
          <a:solidFill>
            <a:srgbClr val="FFCCFF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dirty="0" smtClean="0">
                <a:solidFill>
                  <a:srgbClr val="FF0000"/>
                </a:solidFill>
              </a:rPr>
              <a:t>金牧師 </a:t>
            </a:r>
            <a:r>
              <a:rPr lang="en-US" altLang="zh-TW" dirty="0">
                <a:solidFill>
                  <a:srgbClr val="FF0000"/>
                </a:solidFill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</a:rPr>
              <a:t>年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dirty="0" smtClean="0">
                <a:solidFill>
                  <a:srgbClr val="FF0000"/>
                </a:solidFill>
              </a:rPr>
              <a:t>刘傳道 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en-US" dirty="0" smtClean="0">
                <a:solidFill>
                  <a:srgbClr val="FF0000"/>
                </a:solidFill>
              </a:rPr>
              <a:t>年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563888" y="2780928"/>
            <a:ext cx="1368152" cy="136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38611" y="476673"/>
            <a:ext cx="18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CA" altLang="zh-TW" sz="1600" b="1" dirty="0" smtClean="0">
              <a:solidFill>
                <a:srgbClr val="FF33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CA" sz="16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62399" y="5085184"/>
            <a:ext cx="2016224" cy="141635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83738" y="5220032"/>
            <a:ext cx="1629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600" b="1" dirty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杜牧師 </a:t>
            </a:r>
            <a:r>
              <a:rPr lang="en-US" altLang="zh-TW" sz="1600" b="1" dirty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17</a:t>
            </a:r>
            <a:r>
              <a:rPr lang="zh-TW" altLang="en-US" sz="1600" b="1" dirty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謝傳道 </a:t>
            </a:r>
            <a:r>
              <a:rPr lang="en-US" altLang="zh-TW" sz="1600" b="1" dirty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4</a:t>
            </a:r>
            <a:r>
              <a:rPr lang="zh-TW" altLang="en-US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US" altLang="zh-TW" sz="1600" b="1" dirty="0" smtClean="0">
              <a:solidFill>
                <a:srgbClr val="1F497D">
                  <a:lumMod val="20000"/>
                  <a:lumOff val="80000"/>
                </a:srgbClr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關傳道 </a:t>
            </a:r>
            <a:r>
              <a:rPr lang="en-US" altLang="zh-TW" sz="1600" b="1" dirty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4</a:t>
            </a:r>
            <a:r>
              <a:rPr lang="zh-TW" altLang="en-US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CA" altLang="zh-TW" sz="1600" b="1" dirty="0" smtClean="0">
              <a:solidFill>
                <a:srgbClr val="1F497D">
                  <a:lumMod val="20000"/>
                  <a:lumOff val="80000"/>
                </a:srgb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04248" y="2566524"/>
            <a:ext cx="1320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76325" algn="l"/>
                <a:tab pos="1165225" algn="l"/>
              </a:tabLst>
            </a:pP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林牧師 </a:t>
            </a:r>
            <a:r>
              <a:rPr lang="en-US" altLang="zh-TW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28</a:t>
            </a: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US" altLang="zh-TW" sz="1600" b="1" dirty="0" smtClean="0">
              <a:solidFill>
                <a:srgbClr val="8000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76325" algn="l"/>
                <a:tab pos="1165225" algn="l"/>
              </a:tabLst>
            </a:pP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郭牧師 </a:t>
            </a:r>
            <a:r>
              <a:rPr lang="en-US" altLang="zh-TW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13</a:t>
            </a: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US" altLang="zh-TW" sz="1600" b="1" dirty="0" smtClean="0">
              <a:solidFill>
                <a:srgbClr val="8000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76325" algn="l"/>
                <a:tab pos="1165225" algn="l"/>
              </a:tabLst>
            </a:pP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郭牧師 </a:t>
            </a:r>
            <a:r>
              <a:rPr lang="en-US" altLang="zh-TW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11</a:t>
            </a: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US" altLang="zh-TW" sz="1600" b="1" dirty="0" smtClean="0">
              <a:solidFill>
                <a:srgbClr val="8000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76325" algn="l"/>
                <a:tab pos="1165225" algn="l"/>
              </a:tabLst>
            </a:pP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鄭傳道   </a:t>
            </a:r>
            <a:r>
              <a:rPr lang="en-US" altLang="zh-TW" sz="1600" b="1" dirty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2</a:t>
            </a:r>
            <a:r>
              <a:rPr lang="zh-TW" altLang="en-US" sz="1600" b="1" dirty="0" smtClean="0">
                <a:solidFill>
                  <a:srgbClr val="800000"/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US" altLang="zh-TW" sz="1600" b="1" dirty="0" smtClean="0">
              <a:solidFill>
                <a:srgbClr val="8000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76325" algn="l"/>
                <a:tab pos="1165225" algn="l"/>
              </a:tabLst>
            </a:pPr>
            <a:endParaRPr lang="en-CA" altLang="zh-TW" sz="1600" b="1" dirty="0" smtClean="0">
              <a:solidFill>
                <a:srgbClr val="63A537">
                  <a:lumMod val="50000"/>
                </a:srgb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5166" y="3167863"/>
            <a:ext cx="1430570" cy="57606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5576" y="3167863"/>
            <a:ext cx="1440160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zh-TW" altLang="en-US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杜牧師 </a:t>
            </a:r>
            <a:r>
              <a:rPr lang="en-US" altLang="zh-TW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17</a:t>
            </a:r>
            <a:r>
              <a:rPr lang="zh-TW" altLang="en-US" sz="16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pitchFamily="34" charset="0"/>
                <a:ea typeface="新細明體"/>
                <a:cs typeface="Arial" pitchFamily="34" charset="0"/>
              </a:rPr>
              <a:t>年</a:t>
            </a:r>
            <a:endParaRPr lang="en-CA" sz="1600" b="1" dirty="0">
              <a:solidFill>
                <a:srgbClr val="1F497D">
                  <a:lumMod val="20000"/>
                  <a:lumOff val="8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4229890" y="4221088"/>
            <a:ext cx="0" cy="792088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827584" y="548680"/>
            <a:ext cx="2304256" cy="25922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5364088" y="4653136"/>
            <a:ext cx="2592288" cy="1656184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827584" y="3861048"/>
            <a:ext cx="2304256" cy="244827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5364088" y="548680"/>
            <a:ext cx="2592288" cy="158417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689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9" y="0"/>
            <a:ext cx="9147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</p:txBody>
      </p:sp>
      <p:pic>
        <p:nvPicPr>
          <p:cNvPr id="4100" name="Picture 4" descr="https://mir-s3-cdn-cf.behance.net/project_modules/max_1200/9f8d2926714715.5635958e51f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3657600"/>
            <a:ext cx="9115425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5696" y="908720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/>
              <a:t>     海</a:t>
            </a:r>
            <a:r>
              <a:rPr lang="zh-TW" altLang="en-US" sz="3600" b="1" dirty="0"/>
              <a:t>納百川，有容乃大</a:t>
            </a:r>
            <a:r>
              <a:rPr lang="zh-TW" altLang="en-US" sz="3600" b="1" dirty="0" smtClean="0"/>
              <a:t>；      </a:t>
            </a:r>
            <a:r>
              <a:rPr lang="en-US" altLang="zh-TW" sz="3600" b="1" dirty="0" smtClean="0"/>
              <a:t>	</a:t>
            </a:r>
            <a:r>
              <a:rPr lang="zh-TW" altLang="en-US" sz="3600" b="1" dirty="0" smtClean="0"/>
              <a:t>壁</a:t>
            </a:r>
            <a:r>
              <a:rPr lang="zh-TW" altLang="en-US" sz="3600" b="1" dirty="0"/>
              <a:t>立千仞，無欲則剛</a:t>
            </a:r>
            <a:r>
              <a:rPr lang="zh-TW" altLang="en-US" sz="3600" b="1" dirty="0" smtClean="0"/>
              <a:t>。</a:t>
            </a:r>
            <a:endParaRPr lang="en-US" altLang="zh-TW" sz="3600" b="1" dirty="0" smtClean="0"/>
          </a:p>
          <a:p>
            <a:endParaRPr lang="en-US" altLang="zh-TW" sz="3600" b="1" dirty="0">
              <a:effectLst/>
            </a:endParaRPr>
          </a:p>
          <a:p>
            <a:endParaRPr lang="en-US" altLang="zh-TW" sz="3600" b="1" dirty="0" smtClean="0"/>
          </a:p>
          <a:p>
            <a:r>
              <a:rPr lang="zh-TW" altLang="en-US" sz="2400" dirty="0" smtClean="0"/>
              <a:t>         林</a:t>
            </a:r>
            <a:r>
              <a:rPr lang="zh-TW" altLang="en-US" sz="2400" dirty="0"/>
              <a:t>則徐以欽差大臣身份赴廣</a:t>
            </a:r>
            <a:r>
              <a:rPr lang="zh-TW" altLang="en-US" sz="2400" dirty="0" smtClean="0"/>
              <a:t>東            </a:t>
            </a:r>
            <a:r>
              <a:rPr lang="en-US" altLang="zh-TW" sz="2400" dirty="0" smtClean="0"/>
              <a:t>	      </a:t>
            </a:r>
            <a:r>
              <a:rPr lang="zh-TW" altLang="en-US" sz="2400" dirty="0" smtClean="0"/>
              <a:t>查</a:t>
            </a:r>
            <a:r>
              <a:rPr lang="zh-TW" altLang="en-US" sz="2400" dirty="0"/>
              <a:t>禁鴉片所書的對聯</a:t>
            </a:r>
            <a:endParaRPr lang="zh-TW" altLang="en-US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51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Box 2"/>
          <p:cNvSpPr txBox="1">
            <a:spLocks noChangeArrowheads="1"/>
          </p:cNvSpPr>
          <p:nvPr/>
        </p:nvSpPr>
        <p:spPr bwMode="auto">
          <a:xfrm>
            <a:off x="900113" y="1341438"/>
            <a:ext cx="799306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600" b="1"/>
              <a:t>一、 建在</a:t>
            </a:r>
            <a:r>
              <a:rPr lang="zh-TW" altLang="en-US" sz="3600" b="1">
                <a:solidFill>
                  <a:srgbClr val="00FF00"/>
                </a:solidFill>
              </a:rPr>
              <a:t>唯一</a:t>
            </a:r>
            <a:r>
              <a:rPr lang="zh-TW" altLang="en-US" sz="3600" b="1"/>
              <a:t>的</a:t>
            </a:r>
            <a:r>
              <a:rPr lang="zh-TW" altLang="en-US" sz="3600" b="1">
                <a:solidFill>
                  <a:srgbClr val="00FF00"/>
                </a:solidFill>
              </a:rPr>
              <a:t>根基</a:t>
            </a:r>
            <a:r>
              <a:rPr lang="zh-TW" altLang="en-US" sz="3600" b="1"/>
              <a:t>   </a:t>
            </a:r>
            <a:r>
              <a:rPr lang="en-US" altLang="zh-TW" sz="2800" b="1">
                <a:latin typeface="Monotype Corsiva" pitchFamily="66" charset="0"/>
              </a:rPr>
              <a:t>(v. 11)</a:t>
            </a:r>
            <a:endParaRPr lang="en-US" sz="2800" b="1"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lang="zh-TW" altLang="en-US" sz="3600" b="1"/>
              <a:t>二、 採用</a:t>
            </a:r>
            <a:r>
              <a:rPr lang="zh-TW" altLang="en-US" sz="3600" b="1">
                <a:solidFill>
                  <a:srgbClr val="00FF00"/>
                </a:solidFill>
              </a:rPr>
              <a:t>優質</a:t>
            </a:r>
            <a:r>
              <a:rPr lang="zh-TW" altLang="en-US" sz="3600" b="1"/>
              <a:t>的</a:t>
            </a:r>
            <a:r>
              <a:rPr lang="zh-TW" altLang="en-US" sz="3600" b="1">
                <a:solidFill>
                  <a:srgbClr val="00FF00"/>
                </a:solidFill>
              </a:rPr>
              <a:t>材料</a:t>
            </a:r>
            <a:r>
              <a:rPr lang="zh-TW" altLang="en-US" sz="3600" b="1"/>
              <a:t>   </a:t>
            </a:r>
            <a:r>
              <a:rPr lang="en-US" altLang="zh-TW" sz="2800" b="1">
                <a:latin typeface="Monotype Corsiva" pitchFamily="66" charset="0"/>
              </a:rPr>
              <a:t>(v. 12-15)</a:t>
            </a:r>
            <a:endParaRPr lang="en-US" sz="2800" b="1"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lang="zh-TW" altLang="en-US" sz="3600" b="1"/>
              <a:t>三、 聯盟</a:t>
            </a:r>
            <a:r>
              <a:rPr lang="zh-TW" altLang="en-US" sz="3600" b="1">
                <a:solidFill>
                  <a:srgbClr val="00FF00"/>
                </a:solidFill>
              </a:rPr>
              <a:t>群雄</a:t>
            </a:r>
            <a:r>
              <a:rPr lang="zh-TW" altLang="en-US" sz="3600" b="1"/>
              <a:t>結</a:t>
            </a:r>
            <a:r>
              <a:rPr lang="zh-TW" altLang="en-US" sz="3600" b="1">
                <a:solidFill>
                  <a:srgbClr val="00FF00"/>
                </a:solidFill>
              </a:rPr>
              <a:t>伙伴</a:t>
            </a:r>
            <a:r>
              <a:rPr lang="zh-TW" altLang="en-US" sz="3600" b="1"/>
              <a:t>   </a:t>
            </a:r>
            <a:r>
              <a:rPr lang="en-US" altLang="zh-TW" sz="2800" b="1">
                <a:latin typeface="Monotype Corsiva" pitchFamily="66" charset="0"/>
              </a:rPr>
              <a:t>(v. 21-23)</a:t>
            </a:r>
            <a:endParaRPr lang="en-US" sz="2800" b="1">
              <a:latin typeface="Monotype Corsiva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0113" y="476250"/>
            <a:ext cx="7920037" cy="64611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3600" b="1" smtClean="0">
                <a:solidFill>
                  <a:srgbClr val="FFFF00"/>
                </a:solidFill>
                <a:latin typeface="新細明體" pitchFamily="18" charset="-120"/>
                <a:cs typeface="Arial" charset="0"/>
              </a:rPr>
              <a:t>       </a:t>
            </a:r>
            <a:r>
              <a:rPr lang="zh-TW" altLang="en-US" sz="3600" b="1">
                <a:solidFill>
                  <a:srgbClr val="FFFF00"/>
                </a:solidFill>
                <a:latin typeface="新細明體" pitchFamily="18" charset="-120"/>
                <a:cs typeface="Arial" charset="0"/>
              </a:rPr>
              <a:t>非常的工程</a:t>
            </a:r>
            <a:endParaRPr lang="en-US" altLang="zh-TW" sz="3600" b="1" dirty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9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</p:txBody>
      </p:sp>
      <p:pic>
        <p:nvPicPr>
          <p:cNvPr id="5122" name="Picture 2" descr="https://mir-s3-cdn-cf.behance.net/project_modules/max_1200/b45acb26714715.5635958e733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Theme14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万里长城">
  <a:themeElements>
    <a:clrScheme name="万里长城 1">
      <a:dk1>
        <a:srgbClr val="000000"/>
      </a:dk1>
      <a:lt1>
        <a:srgbClr val="FFFFFF"/>
      </a:lt1>
      <a:dk2>
        <a:srgbClr val="000099"/>
      </a:dk2>
      <a:lt2>
        <a:srgbClr val="969696"/>
      </a:lt2>
      <a:accent1>
        <a:srgbClr val="FFFF99"/>
      </a:accent1>
      <a:accent2>
        <a:srgbClr val="006666"/>
      </a:accent2>
      <a:accent3>
        <a:srgbClr val="FFFFFF"/>
      </a:accent3>
      <a:accent4>
        <a:srgbClr val="000000"/>
      </a:accent4>
      <a:accent5>
        <a:srgbClr val="FFFFCA"/>
      </a:accent5>
      <a:accent6>
        <a:srgbClr val="005C5C"/>
      </a:accent6>
      <a:hlink>
        <a:srgbClr val="800080"/>
      </a:hlink>
      <a:folHlink>
        <a:srgbClr val="FF6600"/>
      </a:folHlink>
    </a:clrScheme>
    <a:fontScheme name="万里长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万里长城 1">
        <a:dk1>
          <a:srgbClr val="000000"/>
        </a:dk1>
        <a:lt1>
          <a:srgbClr val="FFFFFF"/>
        </a:lt1>
        <a:dk2>
          <a:srgbClr val="000099"/>
        </a:dk2>
        <a:lt2>
          <a:srgbClr val="969696"/>
        </a:lt2>
        <a:accent1>
          <a:srgbClr val="FFFF99"/>
        </a:accent1>
        <a:accent2>
          <a:srgbClr val="006666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005C5C"/>
        </a:accent6>
        <a:hlink>
          <a:srgbClr val="80008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2">
        <a:dk1>
          <a:srgbClr val="000000"/>
        </a:dk1>
        <a:lt1>
          <a:srgbClr val="8EA4EA"/>
        </a:lt1>
        <a:dk2>
          <a:srgbClr val="0033CC"/>
        </a:dk2>
        <a:lt2>
          <a:srgbClr val="969696"/>
        </a:lt2>
        <a:accent1>
          <a:srgbClr val="86B5B6"/>
        </a:accent1>
        <a:accent2>
          <a:srgbClr val="FFCC66"/>
        </a:accent2>
        <a:accent3>
          <a:srgbClr val="C6CFF3"/>
        </a:accent3>
        <a:accent4>
          <a:srgbClr val="000000"/>
        </a:accent4>
        <a:accent5>
          <a:srgbClr val="C3D7D7"/>
        </a:accent5>
        <a:accent6>
          <a:srgbClr val="E7B95C"/>
        </a:accent6>
        <a:hlink>
          <a:srgbClr val="626292"/>
        </a:hlink>
        <a:folHlink>
          <a:srgbClr val="A2366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3">
        <a:dk1>
          <a:srgbClr val="0000FF"/>
        </a:dk1>
        <a:lt1>
          <a:srgbClr val="C0C0C0"/>
        </a:lt1>
        <a:dk2>
          <a:srgbClr val="000000"/>
        </a:dk2>
        <a:lt2>
          <a:srgbClr val="B2B2B2"/>
        </a:lt2>
        <a:accent1>
          <a:srgbClr val="FFCC99"/>
        </a:accent1>
        <a:accent2>
          <a:srgbClr val="FF99CC"/>
        </a:accent2>
        <a:accent3>
          <a:srgbClr val="DCDCDC"/>
        </a:accent3>
        <a:accent4>
          <a:srgbClr val="0000DA"/>
        </a:accent4>
        <a:accent5>
          <a:srgbClr val="FFE2CA"/>
        </a:accent5>
        <a:accent6>
          <a:srgbClr val="E78AB9"/>
        </a:accent6>
        <a:hlink>
          <a:srgbClr val="9C4070"/>
        </a:hlink>
        <a:folHlink>
          <a:srgbClr val="0071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4">
        <a:dk1>
          <a:srgbClr val="0029AC"/>
        </a:dk1>
        <a:lt1>
          <a:srgbClr val="CCFFCC"/>
        </a:lt1>
        <a:dk2>
          <a:srgbClr val="993366"/>
        </a:dk2>
        <a:lt2>
          <a:srgbClr val="969696"/>
        </a:lt2>
        <a:accent1>
          <a:srgbClr val="FFCC99"/>
        </a:accent1>
        <a:accent2>
          <a:srgbClr val="6699FF"/>
        </a:accent2>
        <a:accent3>
          <a:srgbClr val="E2FFE2"/>
        </a:accent3>
        <a:accent4>
          <a:srgbClr val="002192"/>
        </a:accent4>
        <a:accent5>
          <a:srgbClr val="FFE2CA"/>
        </a:accent5>
        <a:accent6>
          <a:srgbClr val="5C8AE7"/>
        </a:accent6>
        <a:hlink>
          <a:srgbClr val="006600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5">
        <a:dk1>
          <a:srgbClr val="333333"/>
        </a:dk1>
        <a:lt1>
          <a:srgbClr val="FF99CC"/>
        </a:lt1>
        <a:dk2>
          <a:srgbClr val="006600"/>
        </a:dk2>
        <a:lt2>
          <a:srgbClr val="B2B2B2"/>
        </a:lt2>
        <a:accent1>
          <a:srgbClr val="FFFF66"/>
        </a:accent1>
        <a:accent2>
          <a:srgbClr val="33CCFF"/>
        </a:accent2>
        <a:accent3>
          <a:srgbClr val="FFCAE2"/>
        </a:accent3>
        <a:accent4>
          <a:srgbClr val="2A2A2A"/>
        </a:accent4>
        <a:accent5>
          <a:srgbClr val="FFFFB8"/>
        </a:accent5>
        <a:accent6>
          <a:srgbClr val="2DB9E7"/>
        </a:accent6>
        <a:hlink>
          <a:srgbClr val="6600FF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6">
        <a:dk1>
          <a:srgbClr val="000000"/>
        </a:dk1>
        <a:lt1>
          <a:srgbClr val="FFFFCC"/>
        </a:lt1>
        <a:dk2>
          <a:srgbClr val="6756A6"/>
        </a:dk2>
        <a:lt2>
          <a:srgbClr val="969696"/>
        </a:lt2>
        <a:accent1>
          <a:srgbClr val="99CCFF"/>
        </a:accent1>
        <a:accent2>
          <a:srgbClr val="008000"/>
        </a:accent2>
        <a:accent3>
          <a:srgbClr val="FFFFE2"/>
        </a:accent3>
        <a:accent4>
          <a:srgbClr val="000000"/>
        </a:accent4>
        <a:accent5>
          <a:srgbClr val="CAE2FF"/>
        </a:accent5>
        <a:accent6>
          <a:srgbClr val="007300"/>
        </a:accent6>
        <a:hlink>
          <a:srgbClr val="990033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7">
        <a:dk1>
          <a:srgbClr val="CC3300"/>
        </a:dk1>
        <a:lt1>
          <a:srgbClr val="99CCFF"/>
        </a:lt1>
        <a:dk2>
          <a:srgbClr val="003399"/>
        </a:dk2>
        <a:lt2>
          <a:srgbClr val="969696"/>
        </a:lt2>
        <a:accent1>
          <a:srgbClr val="CED7FE"/>
        </a:accent1>
        <a:accent2>
          <a:srgbClr val="FFFFFF"/>
        </a:accent2>
        <a:accent3>
          <a:srgbClr val="CAE2FF"/>
        </a:accent3>
        <a:accent4>
          <a:srgbClr val="AE2A00"/>
        </a:accent4>
        <a:accent5>
          <a:srgbClr val="E3E8FE"/>
        </a:accent5>
        <a:accent6>
          <a:srgbClr val="E7E7E7"/>
        </a:accent6>
        <a:hlink>
          <a:srgbClr val="00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8">
        <a:dk1>
          <a:srgbClr val="006600"/>
        </a:dk1>
        <a:lt1>
          <a:srgbClr val="FFCC99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FF66"/>
        </a:accent2>
        <a:accent3>
          <a:srgbClr val="FFE2CA"/>
        </a:accent3>
        <a:accent4>
          <a:srgbClr val="005600"/>
        </a:accent4>
        <a:accent5>
          <a:srgbClr val="FFFFFF"/>
        </a:accent5>
        <a:accent6>
          <a:srgbClr val="E7E75C"/>
        </a:accent6>
        <a:hlink>
          <a:srgbClr val="5B5B89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ompetition">
  <a:themeElements>
    <a:clrScheme name="Competition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Competition">
      <a:majorFont>
        <a:latin typeface="Arial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Competition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heme4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mandarin-test">
  <a:themeElements>
    <a:clrScheme name="mandarin-test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mandarin-te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ndarin-test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-test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-test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-test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-test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-test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-test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万里长城">
  <a:themeElements>
    <a:clrScheme name="万里长城 1">
      <a:dk1>
        <a:srgbClr val="000000"/>
      </a:dk1>
      <a:lt1>
        <a:srgbClr val="FFFFFF"/>
      </a:lt1>
      <a:dk2>
        <a:srgbClr val="000099"/>
      </a:dk2>
      <a:lt2>
        <a:srgbClr val="969696"/>
      </a:lt2>
      <a:accent1>
        <a:srgbClr val="FFFF99"/>
      </a:accent1>
      <a:accent2>
        <a:srgbClr val="006666"/>
      </a:accent2>
      <a:accent3>
        <a:srgbClr val="FFFFFF"/>
      </a:accent3>
      <a:accent4>
        <a:srgbClr val="000000"/>
      </a:accent4>
      <a:accent5>
        <a:srgbClr val="FFFFCA"/>
      </a:accent5>
      <a:accent6>
        <a:srgbClr val="005C5C"/>
      </a:accent6>
      <a:hlink>
        <a:srgbClr val="800080"/>
      </a:hlink>
      <a:folHlink>
        <a:srgbClr val="FF6600"/>
      </a:folHlink>
    </a:clrScheme>
    <a:fontScheme name="万里长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万里长城 1">
        <a:dk1>
          <a:srgbClr val="000000"/>
        </a:dk1>
        <a:lt1>
          <a:srgbClr val="FFFFFF"/>
        </a:lt1>
        <a:dk2>
          <a:srgbClr val="000099"/>
        </a:dk2>
        <a:lt2>
          <a:srgbClr val="969696"/>
        </a:lt2>
        <a:accent1>
          <a:srgbClr val="FFFF99"/>
        </a:accent1>
        <a:accent2>
          <a:srgbClr val="006666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005C5C"/>
        </a:accent6>
        <a:hlink>
          <a:srgbClr val="80008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2">
        <a:dk1>
          <a:srgbClr val="000000"/>
        </a:dk1>
        <a:lt1>
          <a:srgbClr val="8EA4EA"/>
        </a:lt1>
        <a:dk2>
          <a:srgbClr val="0033CC"/>
        </a:dk2>
        <a:lt2>
          <a:srgbClr val="969696"/>
        </a:lt2>
        <a:accent1>
          <a:srgbClr val="86B5B6"/>
        </a:accent1>
        <a:accent2>
          <a:srgbClr val="FFCC66"/>
        </a:accent2>
        <a:accent3>
          <a:srgbClr val="C6CFF3"/>
        </a:accent3>
        <a:accent4>
          <a:srgbClr val="000000"/>
        </a:accent4>
        <a:accent5>
          <a:srgbClr val="C3D7D7"/>
        </a:accent5>
        <a:accent6>
          <a:srgbClr val="E7B95C"/>
        </a:accent6>
        <a:hlink>
          <a:srgbClr val="626292"/>
        </a:hlink>
        <a:folHlink>
          <a:srgbClr val="A2366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3">
        <a:dk1>
          <a:srgbClr val="0000FF"/>
        </a:dk1>
        <a:lt1>
          <a:srgbClr val="C0C0C0"/>
        </a:lt1>
        <a:dk2>
          <a:srgbClr val="000000"/>
        </a:dk2>
        <a:lt2>
          <a:srgbClr val="B2B2B2"/>
        </a:lt2>
        <a:accent1>
          <a:srgbClr val="FFCC99"/>
        </a:accent1>
        <a:accent2>
          <a:srgbClr val="FF99CC"/>
        </a:accent2>
        <a:accent3>
          <a:srgbClr val="DCDCDC"/>
        </a:accent3>
        <a:accent4>
          <a:srgbClr val="0000DA"/>
        </a:accent4>
        <a:accent5>
          <a:srgbClr val="FFE2CA"/>
        </a:accent5>
        <a:accent6>
          <a:srgbClr val="E78AB9"/>
        </a:accent6>
        <a:hlink>
          <a:srgbClr val="9C4070"/>
        </a:hlink>
        <a:folHlink>
          <a:srgbClr val="0071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4">
        <a:dk1>
          <a:srgbClr val="0029AC"/>
        </a:dk1>
        <a:lt1>
          <a:srgbClr val="CCFFCC"/>
        </a:lt1>
        <a:dk2>
          <a:srgbClr val="993366"/>
        </a:dk2>
        <a:lt2>
          <a:srgbClr val="969696"/>
        </a:lt2>
        <a:accent1>
          <a:srgbClr val="FFCC99"/>
        </a:accent1>
        <a:accent2>
          <a:srgbClr val="6699FF"/>
        </a:accent2>
        <a:accent3>
          <a:srgbClr val="E2FFE2"/>
        </a:accent3>
        <a:accent4>
          <a:srgbClr val="002192"/>
        </a:accent4>
        <a:accent5>
          <a:srgbClr val="FFE2CA"/>
        </a:accent5>
        <a:accent6>
          <a:srgbClr val="5C8AE7"/>
        </a:accent6>
        <a:hlink>
          <a:srgbClr val="006600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5">
        <a:dk1>
          <a:srgbClr val="333333"/>
        </a:dk1>
        <a:lt1>
          <a:srgbClr val="FF99CC"/>
        </a:lt1>
        <a:dk2>
          <a:srgbClr val="006600"/>
        </a:dk2>
        <a:lt2>
          <a:srgbClr val="B2B2B2"/>
        </a:lt2>
        <a:accent1>
          <a:srgbClr val="FFFF66"/>
        </a:accent1>
        <a:accent2>
          <a:srgbClr val="33CCFF"/>
        </a:accent2>
        <a:accent3>
          <a:srgbClr val="FFCAE2"/>
        </a:accent3>
        <a:accent4>
          <a:srgbClr val="2A2A2A"/>
        </a:accent4>
        <a:accent5>
          <a:srgbClr val="FFFFB8"/>
        </a:accent5>
        <a:accent6>
          <a:srgbClr val="2DB9E7"/>
        </a:accent6>
        <a:hlink>
          <a:srgbClr val="6600FF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6">
        <a:dk1>
          <a:srgbClr val="000000"/>
        </a:dk1>
        <a:lt1>
          <a:srgbClr val="FFFFCC"/>
        </a:lt1>
        <a:dk2>
          <a:srgbClr val="6756A6"/>
        </a:dk2>
        <a:lt2>
          <a:srgbClr val="969696"/>
        </a:lt2>
        <a:accent1>
          <a:srgbClr val="99CCFF"/>
        </a:accent1>
        <a:accent2>
          <a:srgbClr val="008000"/>
        </a:accent2>
        <a:accent3>
          <a:srgbClr val="FFFFE2"/>
        </a:accent3>
        <a:accent4>
          <a:srgbClr val="000000"/>
        </a:accent4>
        <a:accent5>
          <a:srgbClr val="CAE2FF"/>
        </a:accent5>
        <a:accent6>
          <a:srgbClr val="007300"/>
        </a:accent6>
        <a:hlink>
          <a:srgbClr val="990033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7">
        <a:dk1>
          <a:srgbClr val="CC3300"/>
        </a:dk1>
        <a:lt1>
          <a:srgbClr val="99CCFF"/>
        </a:lt1>
        <a:dk2>
          <a:srgbClr val="003399"/>
        </a:dk2>
        <a:lt2>
          <a:srgbClr val="969696"/>
        </a:lt2>
        <a:accent1>
          <a:srgbClr val="CED7FE"/>
        </a:accent1>
        <a:accent2>
          <a:srgbClr val="FFFFFF"/>
        </a:accent2>
        <a:accent3>
          <a:srgbClr val="CAE2FF"/>
        </a:accent3>
        <a:accent4>
          <a:srgbClr val="AE2A00"/>
        </a:accent4>
        <a:accent5>
          <a:srgbClr val="E3E8FE"/>
        </a:accent5>
        <a:accent6>
          <a:srgbClr val="E7E7E7"/>
        </a:accent6>
        <a:hlink>
          <a:srgbClr val="00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8">
        <a:dk1>
          <a:srgbClr val="006600"/>
        </a:dk1>
        <a:lt1>
          <a:srgbClr val="FFCC99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FF66"/>
        </a:accent2>
        <a:accent3>
          <a:srgbClr val="FFE2CA"/>
        </a:accent3>
        <a:accent4>
          <a:srgbClr val="005600"/>
        </a:accent4>
        <a:accent5>
          <a:srgbClr val="FFFFFF"/>
        </a:accent5>
        <a:accent6>
          <a:srgbClr val="E7E75C"/>
        </a:accent6>
        <a:hlink>
          <a:srgbClr val="5B5B89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scriptur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oposal">
  <a:themeElements>
    <a:clrScheme name="Proposal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Propos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Proposal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eme3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1020</Words>
  <Application>Microsoft Office PowerPoint</Application>
  <PresentationFormat>On-screen Show (4:3)</PresentationFormat>
  <Paragraphs>180</Paragraphs>
  <Slides>51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28</vt:i4>
      </vt:variant>
      <vt:variant>
        <vt:lpstr>Slide Titles</vt:lpstr>
      </vt:variant>
      <vt:variant>
        <vt:i4>51</vt:i4>
      </vt:variant>
    </vt:vector>
  </HeadingPairs>
  <TitlesOfParts>
    <vt:vector size="79" baseType="lpstr">
      <vt:lpstr>Theme14</vt:lpstr>
      <vt:lpstr>Curtain Call</vt:lpstr>
      <vt:lpstr>Proposal</vt:lpstr>
      <vt:lpstr>1_Default Design</vt:lpstr>
      <vt:lpstr>Orbit</vt:lpstr>
      <vt:lpstr>Ribbons</vt:lpstr>
      <vt:lpstr>Pixel</vt:lpstr>
      <vt:lpstr>Fireworks</vt:lpstr>
      <vt:lpstr>Theme3</vt:lpstr>
      <vt:lpstr>万里长城</vt:lpstr>
      <vt:lpstr>Default Design</vt:lpstr>
      <vt:lpstr>2_Default Design</vt:lpstr>
      <vt:lpstr>Mountain Top</vt:lpstr>
      <vt:lpstr>Balance</vt:lpstr>
      <vt:lpstr>Digital Dots</vt:lpstr>
      <vt:lpstr>1_Curtain Call</vt:lpstr>
      <vt:lpstr>Competition</vt:lpstr>
      <vt:lpstr>Theme4</vt:lpstr>
      <vt:lpstr>mandarin-test</vt:lpstr>
      <vt:lpstr>1_万里长城</vt:lpstr>
      <vt:lpstr>3_Default Design</vt:lpstr>
      <vt:lpstr>4_Default Design</vt:lpstr>
      <vt:lpstr>Concourse</vt:lpstr>
      <vt:lpstr>Metro</vt:lpstr>
      <vt:lpstr>5_Default Design</vt:lpstr>
      <vt:lpstr>scripture</vt:lpstr>
      <vt:lpstr>1_Flow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西班牙國寶聖家教堂 The Expiatory Church of La Sagrada Família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「蓮花河畔景苑」13層在建住宅       整幢倒塌，如同「連根拔起」。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Betty.Siu</dc:creator>
  <cp:lastModifiedBy>Johnny Wong</cp:lastModifiedBy>
  <cp:revision>201</cp:revision>
  <dcterms:created xsi:type="dcterms:W3CDTF">2010-09-21T14:39:16Z</dcterms:created>
  <dcterms:modified xsi:type="dcterms:W3CDTF">2018-03-18T15:40:12Z</dcterms:modified>
</cp:coreProperties>
</file>