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533444"/>
          </a:xfrm>
        </p:spPr>
        <p:txBody>
          <a:bodyPr/>
          <a:lstStyle/>
          <a:p>
            <a:r>
              <a:rPr lang="zh-CN" altLang="en-US" dirty="0" smtClean="0"/>
              <a:t>先求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神的国，神的义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4095478"/>
            <a:ext cx="6815669" cy="1320802"/>
          </a:xfr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0507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马</a:t>
            </a:r>
            <a:r>
              <a:rPr lang="zh-CN" altLang="en-US" dirty="0" smtClean="0"/>
              <a:t>太福音 </a:t>
            </a:r>
            <a:r>
              <a:rPr lang="en-US" altLang="zh-CN" dirty="0" smtClean="0"/>
              <a:t>6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8433" y="2440545"/>
            <a:ext cx="9601196" cy="3318936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 </a:t>
            </a:r>
            <a:r>
              <a:rPr lang="en-US" altLang="zh-CN" sz="3200" dirty="0" smtClean="0"/>
              <a:t>31 </a:t>
            </a:r>
            <a:r>
              <a:rPr lang="zh-CN" altLang="en-US" sz="3200" dirty="0" smtClean="0"/>
              <a:t>所 </a:t>
            </a:r>
            <a:r>
              <a:rPr lang="zh-CN" altLang="en-US" sz="3200" dirty="0"/>
              <a:t>以 ， 不 要 忧 虑 说 ： 吃 甚 麽 ？ 喝 甚 麽 </a:t>
            </a:r>
            <a:r>
              <a:rPr lang="zh-CN" altLang="en-US" sz="3200" dirty="0" smtClean="0"/>
              <a:t>？ </a:t>
            </a:r>
            <a:r>
              <a:rPr lang="zh-CN" altLang="en-US" sz="3200" dirty="0"/>
              <a:t>穿 甚 麽 ？</a:t>
            </a:r>
          </a:p>
          <a:p>
            <a:r>
              <a:rPr lang="en-US" altLang="zh-CN" sz="3200" dirty="0"/>
              <a:t>32 </a:t>
            </a:r>
            <a:r>
              <a:rPr lang="zh-CN" altLang="en-US" sz="3200" dirty="0"/>
              <a:t>这 都 是 外 邦 人 所 求 的 ， 你 们 需 用 的 这 一 切 东 西 ， 你 们 的 天 父 是 知 道 的 。</a:t>
            </a:r>
          </a:p>
          <a:p>
            <a:r>
              <a:rPr lang="en-US" altLang="zh-CN" sz="3200" dirty="0"/>
              <a:t>33 </a:t>
            </a:r>
            <a:r>
              <a:rPr lang="zh-CN" altLang="en-US" sz="3200" dirty="0"/>
              <a:t>你 们 要 先 求 他 的 国 和 他 的 义 ， 这 些 东 西 都 要 加 给 你 们 了 。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844824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1679" y="982133"/>
            <a:ext cx="8822027" cy="4893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31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做正确的选择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3175118"/>
            <a:ext cx="9601196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4800" dirty="0" smtClean="0"/>
              <a:t>先求神的国和神的义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853234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一生的功课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4800" dirty="0" smtClean="0"/>
              <a:t>追求神的国和神的义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3545676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以</a:t>
            </a:r>
            <a:r>
              <a:rPr lang="zh-CN" altLang="en-US" dirty="0" smtClean="0"/>
              <a:t>敬拜的</a:t>
            </a:r>
            <a:r>
              <a:rPr lang="zh-CN" altLang="en-US" dirty="0"/>
              <a:t>心来认识神</a:t>
            </a:r>
            <a:br>
              <a:rPr lang="zh-CN" altLang="en-US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350" y="2421228"/>
            <a:ext cx="10392180" cy="3467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dirty="0" smtClean="0"/>
              <a:t>摩 </a:t>
            </a:r>
            <a:r>
              <a:rPr lang="zh-CN" altLang="en-US" sz="2800" dirty="0"/>
              <a:t>西 向 以 色 列 众 人 说 完 了 这 一 切 的 话 </a:t>
            </a:r>
            <a:r>
              <a:rPr lang="zh-CN" altLang="en-US" sz="2800" dirty="0" smtClean="0"/>
              <a:t>，又 </a:t>
            </a:r>
            <a:r>
              <a:rPr lang="zh-CN" altLang="en-US" sz="2800" dirty="0"/>
              <a:t>说 ： 我 今 日 所 警 教 你 们 的 ， 你 们 都 要 放 在 心 上 ； 要 吩 咐 你 们 的 子 孙 谨 守 遵 行 这 律 法 上 的 话 </a:t>
            </a:r>
            <a:r>
              <a:rPr lang="zh-CN" altLang="en-US" sz="2800" dirty="0" smtClean="0"/>
              <a:t>。因 </a:t>
            </a:r>
            <a:r>
              <a:rPr lang="zh-CN" altLang="en-US" sz="2800" dirty="0"/>
              <a:t>为 这 不 是 虚 空 、 与 你 们 无 关 的 事 ， 乃 是 你 们 的 生 命 ； 在 你 们 过 约 但 河 要 得 为 业 的 地 上 必 因 这 事 日 子 得 以 长 久 </a:t>
            </a:r>
            <a:r>
              <a:rPr lang="zh-CN" altLang="en-US" sz="2800" dirty="0" smtClean="0"/>
              <a:t>。申命记 </a:t>
            </a:r>
            <a:r>
              <a:rPr lang="en-US" altLang="zh-CN" sz="2800" dirty="0" smtClean="0"/>
              <a:t>32 </a:t>
            </a:r>
            <a:r>
              <a:rPr lang="zh-CN" altLang="en-US" sz="2800" dirty="0" smtClean="0"/>
              <a:t>：</a:t>
            </a:r>
            <a:r>
              <a:rPr lang="en-US" altLang="zh-CN" sz="2800" dirty="0" smtClean="0"/>
              <a:t>45-47</a:t>
            </a:r>
          </a:p>
          <a:p>
            <a:pPr marL="0" indent="0">
              <a:buNone/>
            </a:pPr>
            <a:r>
              <a:rPr lang="zh-CN" altLang="en-US" sz="2800" dirty="0" smtClean="0"/>
              <a:t>你 </a:t>
            </a:r>
            <a:r>
              <a:rPr lang="zh-CN" altLang="en-US" sz="2800" dirty="0"/>
              <a:t>的 话 是 我 脚 前 的 灯 ， 是 我 路 上 的 光 </a:t>
            </a:r>
            <a:r>
              <a:rPr lang="zh-CN" altLang="en-US" sz="2800" dirty="0" smtClean="0"/>
              <a:t>。诗篇</a:t>
            </a:r>
            <a:r>
              <a:rPr lang="en-US" altLang="zh-CN" sz="2800" dirty="0" smtClean="0"/>
              <a:t>119</a:t>
            </a:r>
            <a:r>
              <a:rPr lang="zh-CN" altLang="en-US" sz="2800" dirty="0" smtClean="0"/>
              <a:t>：</a:t>
            </a:r>
            <a:r>
              <a:rPr lang="en-US" altLang="zh-CN" sz="2800" dirty="0" smtClean="0"/>
              <a:t>105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190766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以顺服的心活出神喜悦的样子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dirty="0"/>
              <a:t>那 时 ， 耶 稣 对 众 人 和 门 徒 讲 论 </a:t>
            </a:r>
            <a:r>
              <a:rPr lang="zh-CN" altLang="en-US" sz="3200" dirty="0" smtClean="0"/>
              <a:t>，说 </a:t>
            </a:r>
            <a:r>
              <a:rPr lang="zh-CN" altLang="en-US" sz="3200" dirty="0"/>
              <a:t>： 文 士 和 法 利 赛 人 坐 在 摩 西 的 位 上 </a:t>
            </a:r>
            <a:r>
              <a:rPr lang="zh-CN" altLang="en-US" sz="3200" dirty="0" smtClean="0"/>
              <a:t>，凡 </a:t>
            </a:r>
            <a:r>
              <a:rPr lang="zh-CN" altLang="en-US" sz="3200" dirty="0"/>
              <a:t>他 们 所 吩 咐 你 们 的 ， 你 们 都 要 谨 守 遵 行 ； 但 不 要 效 法 他 们 的 行 为 ； 因 为 他 们 能 说 ， 不 能 行 </a:t>
            </a:r>
            <a:r>
              <a:rPr lang="zh-CN" altLang="en-US" sz="3200" dirty="0" smtClean="0"/>
              <a:t>。他 </a:t>
            </a:r>
            <a:r>
              <a:rPr lang="zh-CN" altLang="en-US" sz="3200" dirty="0"/>
              <a:t>们 把 难 担 的 重 担 捆 起 来 ， 搁 在 人 的 肩 上 ， 但 自 己 一 个 指 头 也 不 肯 动 </a:t>
            </a:r>
            <a:r>
              <a:rPr lang="zh-CN" altLang="en-US" sz="3200" dirty="0" smtClean="0"/>
              <a:t>。马太福音</a:t>
            </a:r>
            <a:r>
              <a:rPr lang="en-US" altLang="zh-CN" sz="3200" dirty="0" smtClean="0"/>
              <a:t>23</a:t>
            </a:r>
            <a:r>
              <a:rPr lang="zh-CN" altLang="en-US" sz="3200" dirty="0" smtClean="0"/>
              <a:t>：</a:t>
            </a:r>
            <a:r>
              <a:rPr lang="en-US" altLang="zh-CN" sz="3200" dirty="0" smtClean="0"/>
              <a:t>1-4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361920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先求神的国和神的义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正确的选择</a:t>
            </a:r>
            <a:endParaRPr lang="en-US" altLang="zh-CN" dirty="0" smtClean="0"/>
          </a:p>
          <a:p>
            <a:r>
              <a:rPr lang="zh-CN" altLang="en-US" dirty="0"/>
              <a:t>一</a:t>
            </a:r>
            <a:r>
              <a:rPr lang="zh-CN" altLang="en-US" dirty="0" smtClean="0"/>
              <a:t>生的功课</a:t>
            </a:r>
            <a:endParaRPr lang="en-US" altLang="zh-CN" dirty="0" smtClean="0"/>
          </a:p>
          <a:p>
            <a:r>
              <a:rPr lang="zh-CN" altLang="en-US" dirty="0"/>
              <a:t>如</a:t>
            </a:r>
            <a:r>
              <a:rPr lang="zh-CN" altLang="en-US" dirty="0" smtClean="0"/>
              <a:t>何实践</a:t>
            </a:r>
            <a:endParaRPr lang="en-US" altLang="zh-CN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dirty="0" smtClean="0"/>
              <a:t>以敬拜的心认识神</a:t>
            </a:r>
            <a:endParaRPr lang="en-US" altLang="zh-CN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dirty="0" smtClean="0"/>
              <a:t>以顺服的心活出神喜悦的样子</a:t>
            </a:r>
            <a:endParaRPr lang="en-US" altLang="zh-CN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235423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</TotalTime>
  <Words>428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方正舒体</vt:lpstr>
      <vt:lpstr>Arial</vt:lpstr>
      <vt:lpstr>Garamond</vt:lpstr>
      <vt:lpstr>Organic</vt:lpstr>
      <vt:lpstr>先求 神的国，神的义</vt:lpstr>
      <vt:lpstr>马太福音 6</vt:lpstr>
      <vt:lpstr>PowerPoint Presentation</vt:lpstr>
      <vt:lpstr>做正确的选择</vt:lpstr>
      <vt:lpstr>一生的功课</vt:lpstr>
      <vt:lpstr>以敬拜的心来认识神 </vt:lpstr>
      <vt:lpstr>以顺服的心活出神喜悦的样子</vt:lpstr>
      <vt:lpstr>先求神的国和神的义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先求 神的国，神的义</dc:title>
  <dc:creator>Susan Li</dc:creator>
  <cp:lastModifiedBy>Susan Li</cp:lastModifiedBy>
  <cp:revision>3</cp:revision>
  <dcterms:created xsi:type="dcterms:W3CDTF">2018-04-14T14:40:00Z</dcterms:created>
  <dcterms:modified xsi:type="dcterms:W3CDTF">2018-04-14T15:03:34Z</dcterms:modified>
</cp:coreProperties>
</file>