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84" r:id="rId3"/>
    <p:sldId id="285" r:id="rId4"/>
    <p:sldId id="292" r:id="rId5"/>
    <p:sldId id="257" r:id="rId6"/>
    <p:sldId id="287" r:id="rId7"/>
    <p:sldId id="260" r:id="rId8"/>
    <p:sldId id="294" r:id="rId9"/>
    <p:sldId id="264" r:id="rId10"/>
    <p:sldId id="265" r:id="rId11"/>
    <p:sldId id="267" r:id="rId12"/>
    <p:sldId id="293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98"/>
    <p:restoredTop sz="93103"/>
  </p:normalViewPr>
  <p:slideViewPr>
    <p:cSldViewPr snapToGrid="0" snapToObjects="1">
      <p:cViewPr varScale="1">
        <p:scale>
          <a:sx n="60" d="100"/>
          <a:sy n="60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208B-7A68-6B48-B16E-EFC93C032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0027C-2ED0-1548-9DAB-FFB0423E3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C5553-4B7E-9149-8A61-8FD74950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4F20-2957-3949-84A5-23B80F40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268E-AEF1-D548-921B-2D16CCA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87C8-C7B3-684D-BAA2-38C40ED4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A0819-F4D8-9F4F-B8FB-1302A6CA6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A0E0-725F-304C-87FC-5D8C6E2F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7FE12-8A8D-3548-9A3D-ECCAB358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B9C2-CF65-EF44-B7D9-9583FDF1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E22AB-BED3-6945-83C5-72F1443B3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2A394-163A-D043-9C1F-EDEA7A0FD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ED54-5089-4F42-8140-80EEF920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6CDFE-6331-A141-8667-9F6B1B0E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E00ED-4269-C64F-9DA3-637CD8C1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C241-6271-F049-9671-3AAAE29A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4FC7-E216-0744-8768-D29282F9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54D6-0BE5-4A45-B5FB-4B290CF8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7E45-0164-874C-9CCA-AE269E9D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E966-FDA1-C240-980E-6AF1A28D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B445-0E30-1548-AD69-F812D44B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DFC72-CE7D-5849-B4FF-68612A66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A5E36-C1CE-2D4E-86B3-6B3ABF36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806B3-6EEE-2543-B02D-11FDA953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1079F-B93D-5D4E-BD62-52D62E59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DAE9-0E49-D64B-AE77-2B5CE0B2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4041-B9D0-DD46-B725-A75368CD7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CAA1-A501-A046-A554-A85113218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6E8C7-4512-6849-8D61-6DC93015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7B7C1-715A-3C48-B49B-50BBF3E7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E4B00-7304-8042-B9F1-CED763F6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1CD0-DB17-D142-A98A-96A0ABF1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0C202-C5BA-2640-B798-CDD880E8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2E9F5-D5D3-5F49-8C51-40BE2DD98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BA7C3-BAE1-1146-BFE0-3B35ACAE4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E8F7E-8821-8B48-BAA0-6F3BA2608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D18F3-A31D-1C46-999A-5E318E4C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DDBD5-6338-0042-804F-AE5EA056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3C9EB-99AC-8F4D-9642-54E23365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B5A7-B453-FE47-A030-40284CCC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7E916-8C58-4844-8C2D-01379937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A5DC6-C65F-B44C-B505-9E7CC622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44DB9-53F1-BA48-A770-42422A4A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67BE3-7364-F944-B614-470B9F61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18FBE-7600-474E-8756-7538DDFD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EBC9F-DC96-FF4B-9E5F-8B8C93BF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D7AE-10C6-3D44-B753-5E56C550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C532A-FC79-924D-9F7B-0372E2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DB60F-CC98-8D4C-A100-A2DEFD0AF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93702-71C3-D645-A1A1-8ABB88F1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AC58-339F-044E-9907-8B940ACD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83DBA-9900-E04D-A3CE-248DF962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5553-1383-F54C-B758-CD86690B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7564D-B0C8-8B4B-B285-E03CD590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89961-B7C2-624E-8706-91D4F6EFE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4E15C-B485-DB48-A462-C080A447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2A6-351D-3B43-995E-565E206B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23332-F1DB-5247-8260-B2EC1705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2C169-518F-7C4E-AB59-CA76BC38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9682-0F43-BF4E-8B16-6CA88DA05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F3ED-EEA2-8848-8E1A-4B9F9692B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1738-2AC3-AE44-BB40-186DE94FF751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FC4B0-B07A-6046-BC5F-83666B86E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3FBC-CC76-9847-9C82-4D699D66A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5B87-FD48-3345-ACF7-C1B565D5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6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DA6894-0442-2241-BE1A-310E66482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68" y="2046465"/>
            <a:ext cx="4974948" cy="2592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AF9CA0-54FC-3440-AB62-4AA8A2EB8DAC}"/>
              </a:ext>
            </a:extLst>
          </p:cNvPr>
          <p:cNvSpPr/>
          <p:nvPr/>
        </p:nvSpPr>
        <p:spPr>
          <a:xfrm>
            <a:off x="6484554" y="5212813"/>
            <a:ext cx="50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这幔子有六十呎长，三十呎阔，五吋厚</a:t>
            </a:r>
            <a:r>
              <a:rPr lang="en-US" b="1" dirty="0"/>
              <a:t>，</a:t>
            </a:r>
          </a:p>
          <a:p>
            <a:pPr algn="ctr"/>
            <a:r>
              <a:rPr lang="en-US" b="1" dirty="0" err="1"/>
              <a:t>是用人工织成的，不容易裂开</a:t>
            </a:r>
            <a:r>
              <a:rPr lang="en-US" b="1" dirty="0"/>
              <a:t>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DC7E-C9A9-244E-AC98-5FDC1FD01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9" y="2046465"/>
            <a:ext cx="4948531" cy="37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CE2CC0-B45F-4542-B288-5E42D979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763" y="1928836"/>
            <a:ext cx="4813106" cy="3609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E799FF-BEED-8C46-A114-F30DE52A4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16" y="2368761"/>
            <a:ext cx="5403247" cy="31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0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>
            <a:extLst>
              <a:ext uri="{FF2B5EF4-FFF2-40B4-BE49-F238E27FC236}">
                <a16:creationId xmlns:a16="http://schemas.microsoft.com/office/drawing/2014/main" id="{60D1F0E6-7489-4246-9C62-E236CA37034E}"/>
              </a:ext>
            </a:extLst>
          </p:cNvPr>
          <p:cNvSpPr/>
          <p:nvPr/>
        </p:nvSpPr>
        <p:spPr>
          <a:xfrm>
            <a:off x="1658959" y="4545211"/>
            <a:ext cx="614363" cy="1971677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27FF0520-E0CE-414C-A4BC-F09F5727D12F}"/>
              </a:ext>
            </a:extLst>
          </p:cNvPr>
          <p:cNvSpPr/>
          <p:nvPr/>
        </p:nvSpPr>
        <p:spPr>
          <a:xfrm>
            <a:off x="4052939" y="4536424"/>
            <a:ext cx="614363" cy="1971675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A3EA5483-1BA3-A140-BF00-CC34786962C2}"/>
              </a:ext>
            </a:extLst>
          </p:cNvPr>
          <p:cNvSpPr/>
          <p:nvPr/>
        </p:nvSpPr>
        <p:spPr>
          <a:xfrm>
            <a:off x="7060856" y="4566525"/>
            <a:ext cx="614363" cy="1971676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DD93D90B-7767-674E-A4DB-F9F059123229}"/>
              </a:ext>
            </a:extLst>
          </p:cNvPr>
          <p:cNvSpPr/>
          <p:nvPr/>
        </p:nvSpPr>
        <p:spPr>
          <a:xfrm>
            <a:off x="9850712" y="4545211"/>
            <a:ext cx="614363" cy="1971676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F70018-15E3-324E-BF9F-41E3D3ADBC7F}"/>
              </a:ext>
            </a:extLst>
          </p:cNvPr>
          <p:cNvSpPr/>
          <p:nvPr/>
        </p:nvSpPr>
        <p:spPr>
          <a:xfrm>
            <a:off x="1026919" y="4665744"/>
            <a:ext cx="1826141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CA" sz="3200" b="1" dirty="0">
                <a:solidFill>
                  <a:schemeClr val="bg1"/>
                </a:solidFill>
              </a:rPr>
              <a:t>宣</a:t>
            </a:r>
            <a:r>
              <a:rPr lang="zh-CN" altLang="en-US" sz="3200" b="1" dirty="0">
                <a:solidFill>
                  <a:schemeClr val="bg1"/>
                </a:solidFill>
              </a:rPr>
              <a:t>讲圣经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6964E-B1C4-C942-AFD3-6A28400280B7}"/>
              </a:ext>
            </a:extLst>
          </p:cNvPr>
          <p:cNvSpPr/>
          <p:nvPr/>
        </p:nvSpPr>
        <p:spPr>
          <a:xfrm>
            <a:off x="3456615" y="4681760"/>
            <a:ext cx="2043113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相爱相顾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AFA6E-D2F9-214B-8F95-2693668C627C}"/>
              </a:ext>
            </a:extLst>
          </p:cNvPr>
          <p:cNvSpPr/>
          <p:nvPr/>
        </p:nvSpPr>
        <p:spPr>
          <a:xfrm>
            <a:off x="6249782" y="4644150"/>
            <a:ext cx="2236510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活潑的敬拜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29F475-E893-0C45-8DAC-5439FF5B737E}"/>
              </a:ext>
            </a:extLst>
          </p:cNvPr>
          <p:cNvSpPr/>
          <p:nvPr/>
        </p:nvSpPr>
        <p:spPr>
          <a:xfrm>
            <a:off x="9039639" y="4652161"/>
            <a:ext cx="2236510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热心传福音</a:t>
            </a:r>
            <a:endParaRPr lang="en-CA" altLang="zh-CN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9E2A1-6EA7-2C4F-845A-FE01FA24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83" y="264695"/>
            <a:ext cx="10883635" cy="43874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3AEE6B4-BF4C-984C-8E3D-B34C3D53F4D2}"/>
              </a:ext>
            </a:extLst>
          </p:cNvPr>
          <p:cNvSpPr txBox="1">
            <a:spLocks/>
          </p:cNvSpPr>
          <p:nvPr/>
        </p:nvSpPr>
        <p:spPr>
          <a:xfrm>
            <a:off x="1503490" y="848383"/>
            <a:ext cx="9144000" cy="1234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有活力</a:t>
            </a:r>
            <a:r>
              <a:rPr lang="zh-Hans" altLang="en-US" b="1" dirty="0"/>
              <a:t>      </a:t>
            </a:r>
            <a:r>
              <a:rPr lang="zh-CN" altLang="en-US" b="1" dirty="0"/>
              <a:t>的教会</a:t>
            </a:r>
            <a:r>
              <a:rPr lang="zh-Hans" altLang="en-US" b="1" dirty="0"/>
              <a:t> 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9B6F0-DE56-B74B-B636-027503D591BF}"/>
              </a:ext>
            </a:extLst>
          </p:cNvPr>
          <p:cNvSpPr/>
          <p:nvPr/>
        </p:nvSpPr>
        <p:spPr>
          <a:xfrm>
            <a:off x="5849655" y="264694"/>
            <a:ext cx="451670" cy="18897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727529-5156-3F40-BFC1-640ADA6F1A2F}"/>
              </a:ext>
            </a:extLst>
          </p:cNvPr>
          <p:cNvSpPr/>
          <p:nvPr/>
        </p:nvSpPr>
        <p:spPr>
          <a:xfrm rot="16200000">
            <a:off x="5919577" y="264896"/>
            <a:ext cx="361201" cy="152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53259-5762-984C-BA2E-4CD7395AB55C}"/>
              </a:ext>
            </a:extLst>
          </p:cNvPr>
          <p:cNvSpPr txBox="1"/>
          <p:nvPr/>
        </p:nvSpPr>
        <p:spPr>
          <a:xfrm>
            <a:off x="696482" y="5552363"/>
            <a:ext cx="10883635" cy="10772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耶稣说：</a:t>
            </a:r>
            <a:r>
              <a:rPr lang="zh-Hans" altLang="en-US" sz="3200" b="1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</a:rPr>
              <a:t>我要把我的教会建造在这磐石上，</a:t>
            </a:r>
            <a:endParaRPr lang="en-CA" altLang="zh-CN" sz="3200" b="1" dirty="0">
              <a:solidFill>
                <a:schemeClr val="bg1"/>
              </a:solidFill>
            </a:endParaRPr>
          </a:p>
          <a:p>
            <a:pPr algn="ctr"/>
            <a:r>
              <a:rPr lang="zh-Hans" altLang="en-US" sz="3200" b="1" dirty="0">
                <a:solidFill>
                  <a:schemeClr val="bg1"/>
                </a:solidFill>
              </a:rPr>
              <a:t>  </a:t>
            </a:r>
            <a:r>
              <a:rPr lang="zh-CN" altLang="en-US" sz="3200" b="1" dirty="0">
                <a:solidFill>
                  <a:schemeClr val="bg1"/>
                </a:solidFill>
              </a:rPr>
              <a:t>阴间的权柄不能胜过他。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5A936AB-9112-FC44-8964-7B847F097AF4}"/>
              </a:ext>
            </a:extLst>
          </p:cNvPr>
          <p:cNvSpPr/>
          <p:nvPr/>
        </p:nvSpPr>
        <p:spPr>
          <a:xfrm>
            <a:off x="6150278" y="1501146"/>
            <a:ext cx="2066794" cy="207932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CACD29-F30F-2E4F-BBCA-25905F51B620}"/>
              </a:ext>
            </a:extLst>
          </p:cNvPr>
          <p:cNvSpPr/>
          <p:nvPr/>
        </p:nvSpPr>
        <p:spPr>
          <a:xfrm>
            <a:off x="3624978" y="1581410"/>
            <a:ext cx="2094458" cy="215238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CE76E8-4830-CF49-9203-1E3498765082}"/>
              </a:ext>
            </a:extLst>
          </p:cNvPr>
          <p:cNvSpPr/>
          <p:nvPr/>
        </p:nvSpPr>
        <p:spPr>
          <a:xfrm>
            <a:off x="902400" y="1581410"/>
            <a:ext cx="2116899" cy="20793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40BC6C6-8403-B145-9AAB-15CA9B7E99A5}"/>
              </a:ext>
            </a:extLst>
          </p:cNvPr>
          <p:cNvSpPr/>
          <p:nvPr/>
        </p:nvSpPr>
        <p:spPr>
          <a:xfrm>
            <a:off x="413357" y="2275560"/>
            <a:ext cx="8517699" cy="76408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5E4E5-69D5-1849-A59F-0AC41915BEC9}"/>
              </a:ext>
            </a:extLst>
          </p:cNvPr>
          <p:cNvSpPr txBox="1"/>
          <p:nvPr/>
        </p:nvSpPr>
        <p:spPr>
          <a:xfrm>
            <a:off x="1472757" y="9518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3200" b="1" dirty="0"/>
              <a:t>环境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60D79-C3AE-3549-BA9C-892E07C4E19A}"/>
              </a:ext>
            </a:extLst>
          </p:cNvPr>
          <p:cNvSpPr txBox="1"/>
          <p:nvPr/>
        </p:nvSpPr>
        <p:spPr>
          <a:xfrm>
            <a:off x="4169506" y="9518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3200" b="1" dirty="0"/>
              <a:t>圣灵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BD839-1B8F-554B-9CC9-4590C27AABCE}"/>
              </a:ext>
            </a:extLst>
          </p:cNvPr>
          <p:cNvSpPr txBox="1"/>
          <p:nvPr/>
        </p:nvSpPr>
        <p:spPr>
          <a:xfrm>
            <a:off x="6680974" y="9518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3200" b="1" dirty="0"/>
              <a:t>圣经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5726C-C176-6144-82D1-4CFFA1796CA4}"/>
              </a:ext>
            </a:extLst>
          </p:cNvPr>
          <p:cNvSpPr txBox="1"/>
          <p:nvPr/>
        </p:nvSpPr>
        <p:spPr>
          <a:xfrm>
            <a:off x="9391554" y="227556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3600" b="1" dirty="0"/>
              <a:t>荣耀神</a:t>
            </a:r>
            <a:endParaRPr lang="en-US" sz="36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FB3427-1A34-014D-A904-DF416B03A70C}"/>
              </a:ext>
            </a:extLst>
          </p:cNvPr>
          <p:cNvSpPr txBox="1">
            <a:spLocks/>
          </p:cNvSpPr>
          <p:nvPr/>
        </p:nvSpPr>
        <p:spPr>
          <a:xfrm>
            <a:off x="298173" y="3363540"/>
            <a:ext cx="11429999" cy="34944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Hans" sz="3200" b="1" dirty="0"/>
            </a:br>
            <a:br>
              <a:rPr lang="en-US" altLang="zh-Hans" sz="3200" b="1" dirty="0"/>
            </a:br>
            <a:r>
              <a:rPr lang="zh-CN" altLang="en-US" sz="3600" b="1" dirty="0"/>
              <a:t>所以，弟兄们，我以神的慈悲劝你们，将身体献上，当作</a:t>
            </a:r>
            <a:r>
              <a:rPr lang="zh-CN" altLang="en-US" sz="3600" b="1" dirty="0">
                <a:solidFill>
                  <a:srgbClr val="FF0000"/>
                </a:solidFill>
              </a:rPr>
              <a:t>活祭</a:t>
            </a:r>
            <a:r>
              <a:rPr lang="zh-CN" altLang="en-US" sz="3600" b="1" dirty="0"/>
              <a:t>，是圣洁的，是神所喜悦的；你们如此事奉乃是理所当然的。不要效法这个世界，只要</a:t>
            </a:r>
            <a:r>
              <a:rPr lang="zh-CN" altLang="en-US" sz="3600" b="1" dirty="0">
                <a:solidFill>
                  <a:srgbClr val="FF0000"/>
                </a:solidFill>
              </a:rPr>
              <a:t>心意更新而变化</a:t>
            </a:r>
            <a:r>
              <a:rPr lang="zh-CN" altLang="en-US" sz="3600" b="1" dirty="0"/>
              <a:t>，叫你们</a:t>
            </a:r>
            <a:r>
              <a:rPr lang="zh-CN" altLang="en-US" sz="3600" b="1" dirty="0">
                <a:solidFill>
                  <a:srgbClr val="FF0000"/>
                </a:solidFill>
              </a:rPr>
              <a:t>察验</a:t>
            </a:r>
            <a:r>
              <a:rPr lang="zh-CN" altLang="en-US" sz="3600" b="1" dirty="0"/>
              <a:t>何为神的善良、纯全、可喜悦的</a:t>
            </a:r>
            <a:r>
              <a:rPr lang="zh-CN" altLang="en-US" sz="3600" b="1" dirty="0">
                <a:solidFill>
                  <a:srgbClr val="FF0000"/>
                </a:solidFill>
              </a:rPr>
              <a:t>旨意</a:t>
            </a:r>
            <a:r>
              <a:rPr lang="zh-CN" altLang="en-US" sz="3600" b="1" dirty="0"/>
              <a:t>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699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33FDD2-7A95-6047-B876-E64190A0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32" y="604381"/>
            <a:ext cx="4413337" cy="331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2E34D-BD39-6D4F-98C6-CAD918835E47}"/>
              </a:ext>
            </a:extLst>
          </p:cNvPr>
          <p:cNvSpPr txBox="1"/>
          <p:nvPr/>
        </p:nvSpPr>
        <p:spPr>
          <a:xfrm>
            <a:off x="288126" y="4125695"/>
            <a:ext cx="8094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Hans" altLang="en-US" sz="3600" b="1" dirty="0"/>
              <a:t> 生命建在唯一的根基上 </a:t>
            </a:r>
            <a:r>
              <a:rPr lang="en-US" altLang="zh-Hans" sz="3600" b="1" dirty="0"/>
              <a:t>-</a:t>
            </a:r>
            <a:r>
              <a:rPr lang="zh-Hans" altLang="en-US" sz="3600" b="1" dirty="0"/>
              <a:t> 耶稣基督</a:t>
            </a:r>
            <a:endParaRPr lang="en-CA" altLang="zh-Hans" sz="3600" b="1" dirty="0"/>
          </a:p>
          <a:p>
            <a:pPr marL="342900" indent="-342900">
              <a:buAutoNum type="arabicPeriod"/>
            </a:pPr>
            <a:r>
              <a:rPr lang="zh-Hans" altLang="en-US" sz="3600" b="1" dirty="0"/>
              <a:t> 成为优质的材料 </a:t>
            </a:r>
            <a:r>
              <a:rPr lang="en-US" altLang="zh-Hans" sz="3600" b="1" dirty="0"/>
              <a:t>–</a:t>
            </a:r>
            <a:r>
              <a:rPr lang="zh-Hans" altLang="en-US" sz="3600" b="1" dirty="0"/>
              <a:t> 金，银，宝石</a:t>
            </a:r>
            <a:endParaRPr lang="en-CA" altLang="zh-Hans" sz="3600" b="1" dirty="0"/>
          </a:p>
          <a:p>
            <a:pPr marL="342900" indent="-342900">
              <a:buAutoNum type="arabicPeriod"/>
            </a:pPr>
            <a:r>
              <a:rPr lang="zh-Hans" altLang="en-US" sz="3600" b="1" dirty="0"/>
              <a:t> 联盟群雄结伙伴 </a:t>
            </a:r>
            <a:r>
              <a:rPr lang="en-US" altLang="zh-Hans" sz="3600" b="1" dirty="0"/>
              <a:t>–</a:t>
            </a:r>
            <a:r>
              <a:rPr lang="zh-Hans" altLang="en-US" sz="3600" b="1" dirty="0"/>
              <a:t> 与其他肢体联结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B9883-95B9-784C-920A-2E025B76CB73}"/>
              </a:ext>
            </a:extLst>
          </p:cNvPr>
          <p:cNvSpPr/>
          <p:nvPr/>
        </p:nvSpPr>
        <p:spPr>
          <a:xfrm>
            <a:off x="936601" y="1485644"/>
            <a:ext cx="4888001" cy="2031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6000" b="1" dirty="0">
                <a:solidFill>
                  <a:srgbClr val="002060"/>
                </a:solidFill>
                <a:latin typeface="新細明體" pitchFamily="18" charset="-120"/>
                <a:cs typeface="Arial" charset="0"/>
              </a:rPr>
              <a:t>人人人 </a:t>
            </a:r>
            <a:r>
              <a:rPr lang="en-US" altLang="zh-CN" sz="6000" b="1" dirty="0">
                <a:solidFill>
                  <a:srgbClr val="002060"/>
                </a:solidFill>
                <a:latin typeface="新細明體" pitchFamily="18" charset="-120"/>
                <a:cs typeface="Arial" charset="0"/>
              </a:rPr>
              <a:t>= </a:t>
            </a:r>
            <a:r>
              <a:rPr lang="zh-CN" altLang="en-US" sz="6000" b="1" dirty="0">
                <a:solidFill>
                  <a:srgbClr val="002060"/>
                </a:solidFill>
                <a:latin typeface="新細明體" pitchFamily="18" charset="-120"/>
                <a:cs typeface="Arial" charset="0"/>
              </a:rPr>
              <a:t>众人</a:t>
            </a:r>
            <a:endParaRPr lang="en-CA" altLang="zh-CN" sz="6000" b="1" dirty="0">
              <a:solidFill>
                <a:srgbClr val="002060"/>
              </a:solidFill>
              <a:latin typeface="新細明體" pitchFamily="18" charset="-120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新細明體" pitchFamily="18" charset="-120"/>
                <a:cs typeface="Arial" charset="0"/>
              </a:rPr>
              <a:t>非</a:t>
            </a:r>
            <a:r>
              <a:rPr lang="zh-CN" altLang="en-US" sz="4400" b="1" dirty="0">
                <a:solidFill>
                  <a:srgbClr val="C00000"/>
                </a:solidFill>
                <a:latin typeface="新細明體" pitchFamily="18" charset="-120"/>
                <a:cs typeface="Arial" charset="0"/>
              </a:rPr>
              <a:t>常</a:t>
            </a:r>
            <a:r>
              <a:rPr lang="zh-TW" altLang="en-US" sz="4400" b="1" dirty="0">
                <a:solidFill>
                  <a:srgbClr val="C00000"/>
                </a:solidFill>
                <a:latin typeface="新細明體" pitchFamily="18" charset="-120"/>
                <a:cs typeface="Arial" charset="0"/>
              </a:rPr>
              <a:t>的工程</a:t>
            </a:r>
            <a:endParaRPr lang="en-US" altLang="zh-TW" sz="4400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>
            <a:extLst>
              <a:ext uri="{FF2B5EF4-FFF2-40B4-BE49-F238E27FC236}">
                <a16:creationId xmlns:a16="http://schemas.microsoft.com/office/drawing/2014/main" id="{60D1F0E6-7489-4246-9C62-E236CA37034E}"/>
              </a:ext>
            </a:extLst>
          </p:cNvPr>
          <p:cNvSpPr/>
          <p:nvPr/>
        </p:nvSpPr>
        <p:spPr>
          <a:xfrm>
            <a:off x="1658959" y="4545211"/>
            <a:ext cx="614363" cy="1971677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27FF0520-E0CE-414C-A4BC-F09F5727D12F}"/>
              </a:ext>
            </a:extLst>
          </p:cNvPr>
          <p:cNvSpPr/>
          <p:nvPr/>
        </p:nvSpPr>
        <p:spPr>
          <a:xfrm>
            <a:off x="4052939" y="4536424"/>
            <a:ext cx="614363" cy="1971675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A3EA5483-1BA3-A140-BF00-CC34786962C2}"/>
              </a:ext>
            </a:extLst>
          </p:cNvPr>
          <p:cNvSpPr/>
          <p:nvPr/>
        </p:nvSpPr>
        <p:spPr>
          <a:xfrm>
            <a:off x="7060856" y="4566525"/>
            <a:ext cx="614363" cy="1971676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DD93D90B-7767-674E-A4DB-F9F059123229}"/>
              </a:ext>
            </a:extLst>
          </p:cNvPr>
          <p:cNvSpPr/>
          <p:nvPr/>
        </p:nvSpPr>
        <p:spPr>
          <a:xfrm>
            <a:off x="9850712" y="4545211"/>
            <a:ext cx="614363" cy="1971676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F70018-15E3-324E-BF9F-41E3D3ADBC7F}"/>
              </a:ext>
            </a:extLst>
          </p:cNvPr>
          <p:cNvSpPr/>
          <p:nvPr/>
        </p:nvSpPr>
        <p:spPr>
          <a:xfrm>
            <a:off x="1026919" y="4665744"/>
            <a:ext cx="1826141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CA" sz="3200" b="1" dirty="0">
                <a:solidFill>
                  <a:schemeClr val="bg1"/>
                </a:solidFill>
              </a:rPr>
              <a:t>宣</a:t>
            </a:r>
            <a:r>
              <a:rPr lang="zh-CN" altLang="en-US" sz="3200" b="1" dirty="0">
                <a:solidFill>
                  <a:schemeClr val="bg1"/>
                </a:solidFill>
              </a:rPr>
              <a:t>讲圣经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6964E-B1C4-C942-AFD3-6A28400280B7}"/>
              </a:ext>
            </a:extLst>
          </p:cNvPr>
          <p:cNvSpPr/>
          <p:nvPr/>
        </p:nvSpPr>
        <p:spPr>
          <a:xfrm>
            <a:off x="3456615" y="4681760"/>
            <a:ext cx="2043113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相爱相顾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4AFA6E-D2F9-214B-8F95-2693668C627C}"/>
              </a:ext>
            </a:extLst>
          </p:cNvPr>
          <p:cNvSpPr/>
          <p:nvPr/>
        </p:nvSpPr>
        <p:spPr>
          <a:xfrm>
            <a:off x="6249782" y="4644150"/>
            <a:ext cx="2236510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活潑的敬拜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29F475-E893-0C45-8DAC-5439FF5B737E}"/>
              </a:ext>
            </a:extLst>
          </p:cNvPr>
          <p:cNvSpPr/>
          <p:nvPr/>
        </p:nvSpPr>
        <p:spPr>
          <a:xfrm>
            <a:off x="9039639" y="4652161"/>
            <a:ext cx="2236510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热心传福音</a:t>
            </a:r>
            <a:endParaRPr lang="en-CA" altLang="zh-CN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9E2A1-6EA7-2C4F-845A-FE01FA24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83" y="264695"/>
            <a:ext cx="10883635" cy="43874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3AEE6B4-BF4C-984C-8E3D-B34C3D53F4D2}"/>
              </a:ext>
            </a:extLst>
          </p:cNvPr>
          <p:cNvSpPr txBox="1">
            <a:spLocks/>
          </p:cNvSpPr>
          <p:nvPr/>
        </p:nvSpPr>
        <p:spPr>
          <a:xfrm>
            <a:off x="1503490" y="848383"/>
            <a:ext cx="9144000" cy="1234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有活力</a:t>
            </a:r>
            <a:r>
              <a:rPr lang="zh-Hans" altLang="en-US" b="1" dirty="0"/>
              <a:t>      </a:t>
            </a:r>
            <a:r>
              <a:rPr lang="zh-CN" altLang="en-US" b="1" dirty="0"/>
              <a:t>的教会</a:t>
            </a:r>
            <a:r>
              <a:rPr lang="zh-Hans" altLang="en-US" b="1" dirty="0"/>
              <a:t> 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9B6F0-DE56-B74B-B636-027503D591BF}"/>
              </a:ext>
            </a:extLst>
          </p:cNvPr>
          <p:cNvSpPr/>
          <p:nvPr/>
        </p:nvSpPr>
        <p:spPr>
          <a:xfrm>
            <a:off x="5849655" y="264694"/>
            <a:ext cx="451670" cy="18897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727529-5156-3F40-BFC1-640ADA6F1A2F}"/>
              </a:ext>
            </a:extLst>
          </p:cNvPr>
          <p:cNvSpPr/>
          <p:nvPr/>
        </p:nvSpPr>
        <p:spPr>
          <a:xfrm rot="16200000">
            <a:off x="5919577" y="264896"/>
            <a:ext cx="361201" cy="1528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53259-5762-984C-BA2E-4CD7395AB55C}"/>
              </a:ext>
            </a:extLst>
          </p:cNvPr>
          <p:cNvSpPr txBox="1"/>
          <p:nvPr/>
        </p:nvSpPr>
        <p:spPr>
          <a:xfrm>
            <a:off x="696482" y="5552363"/>
            <a:ext cx="10883635" cy="10772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耶稣说：</a:t>
            </a:r>
            <a:r>
              <a:rPr lang="zh-Hans" altLang="en-US" sz="3200" b="1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</a:rPr>
              <a:t>我要把我的教会建造在这磐石上，</a:t>
            </a:r>
            <a:endParaRPr lang="en-CA" altLang="zh-CN" sz="3200" b="1" dirty="0">
              <a:solidFill>
                <a:schemeClr val="bg1"/>
              </a:solidFill>
            </a:endParaRPr>
          </a:p>
          <a:p>
            <a:pPr algn="ctr"/>
            <a:r>
              <a:rPr lang="zh-Hans" altLang="en-US" sz="3200" b="1" dirty="0">
                <a:solidFill>
                  <a:schemeClr val="bg1"/>
                </a:solidFill>
              </a:rPr>
              <a:t>  </a:t>
            </a:r>
            <a:r>
              <a:rPr lang="zh-CN" altLang="en-US" sz="3200" b="1" dirty="0">
                <a:solidFill>
                  <a:schemeClr val="bg1"/>
                </a:solidFill>
              </a:rPr>
              <a:t>阴间的权柄不能胜过他。</a:t>
            </a:r>
            <a:endParaRPr lang="en-CA" altLang="zh-C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BD595-D23D-0F45-A5FF-659C202A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69" y="318052"/>
            <a:ext cx="8719931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1045-80D1-F64C-8DF2-10246497A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73440"/>
          </a:xfrm>
        </p:spPr>
        <p:txBody>
          <a:bodyPr/>
          <a:lstStyle/>
          <a:p>
            <a:r>
              <a:rPr lang="zh-CN" altLang="en-US" b="1" dirty="0"/>
              <a:t>有活力的教会</a:t>
            </a:r>
            <a:r>
              <a:rPr lang="zh-Hans" altLang="en-US" b="1" dirty="0"/>
              <a:t> （</a:t>
            </a:r>
            <a:r>
              <a:rPr lang="en-US" altLang="zh-Hans" b="1" dirty="0"/>
              <a:t>1</a:t>
            </a:r>
            <a:r>
              <a:rPr lang="zh-Hans" altLang="en-US" b="1" dirty="0"/>
              <a:t>）</a:t>
            </a:r>
            <a:r>
              <a:rPr lang="en-US" altLang="zh-Hans" b="1" dirty="0"/>
              <a:t>-</a:t>
            </a:r>
            <a:br>
              <a:rPr lang="en-CA" altLang="zh-Hans" b="1" dirty="0"/>
            </a:br>
            <a:r>
              <a:rPr lang="zh-CN" altLang="en-CA" b="1" dirty="0"/>
              <a:t>教会</a:t>
            </a:r>
            <a:r>
              <a:rPr lang="zh-CN" altLang="en-US" b="1" dirty="0"/>
              <a:t>是神的家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631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E185-345F-1E4B-B776-269B8A00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1" y="901838"/>
            <a:ext cx="10515600" cy="5399571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马太</a:t>
            </a:r>
            <a:r>
              <a:rPr lang="en-US" altLang="zh-CN" b="1" dirty="0"/>
              <a:t>1</a:t>
            </a:r>
            <a:r>
              <a:rPr lang="en-US" altLang="zh-Hans" b="1" dirty="0"/>
              <a:t>8:18-20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我实在告诉你们，凡你们在地上所捆绑的，在天上也要捆绑；凡你们在地上所释放的，在天上也要释放。 我又告诉你们，若是你们中间有两个人在地上同心合意地求什么事，我在天上的父必为他们成全。</a:t>
            </a:r>
            <a:r>
              <a:rPr lang="zh-CN" altLang="en-US" b="1" i="1" dirty="0"/>
              <a:t>因为无论在哪里，有两三个人奉我的名聚会，那里就有我在他们中间。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1786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2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3C41C-BC45-ED4E-A171-2711A48D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41" y="1337527"/>
            <a:ext cx="2459859" cy="3480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A049A1-8B32-2744-9A6D-58A70FBF123C}"/>
              </a:ext>
            </a:extLst>
          </p:cNvPr>
          <p:cNvSpPr txBox="1"/>
          <p:nvPr/>
        </p:nvSpPr>
        <p:spPr>
          <a:xfrm>
            <a:off x="854765" y="1569641"/>
            <a:ext cx="62815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罪孽使</a:t>
            </a:r>
            <a:r>
              <a:rPr lang="zh-CN" altLang="en-CA" sz="3200" b="1" dirty="0"/>
              <a:t>人</a:t>
            </a:r>
            <a:r>
              <a:rPr lang="zh-CN" altLang="en-US" sz="3200" b="1" dirty="0"/>
              <a:t>与神隔绝</a:t>
            </a:r>
            <a:endParaRPr lang="en-CA" altLang="zh-CN" sz="3200" b="1" dirty="0"/>
          </a:p>
          <a:p>
            <a:endParaRPr lang="en-CA" altLang="zh-CN" b="1" dirty="0"/>
          </a:p>
          <a:p>
            <a:r>
              <a:rPr lang="zh-CN" altLang="en-US" sz="2800" b="1" dirty="0"/>
              <a:t>诗</a:t>
            </a:r>
            <a:r>
              <a:rPr lang="en-US" altLang="zh-CN" sz="2800" b="1" dirty="0"/>
              <a:t>51:5</a:t>
            </a:r>
            <a:r>
              <a:rPr lang="zh-Hans" altLang="en-US" sz="2800" b="1" dirty="0"/>
              <a:t>    </a:t>
            </a:r>
            <a:r>
              <a:rPr lang="zh-CN" altLang="en-US" sz="2800" b="1" dirty="0"/>
              <a:t>我是在罪孽里生的。在我母亲怀胎的时候，就有了罪。</a:t>
            </a:r>
            <a:endParaRPr lang="en-CA" altLang="zh-CN" sz="2800" b="1" dirty="0"/>
          </a:p>
          <a:p>
            <a:endParaRPr lang="en-CA" sz="2800" b="1" dirty="0"/>
          </a:p>
          <a:p>
            <a:r>
              <a:rPr lang="zh-CN" altLang="en-US" sz="2800" b="1" dirty="0"/>
              <a:t>赛</a:t>
            </a:r>
            <a:r>
              <a:rPr lang="en-US" altLang="zh-CN" sz="2800" b="1" dirty="0"/>
              <a:t>59:2</a:t>
            </a:r>
            <a:r>
              <a:rPr lang="zh-CN" altLang="en-US" sz="2800" b="1" dirty="0"/>
              <a:t> </a:t>
            </a:r>
            <a:r>
              <a:rPr lang="zh-Hans" altLang="en-US" sz="2800" b="1" dirty="0"/>
              <a:t>   </a:t>
            </a:r>
            <a:r>
              <a:rPr lang="zh-CN" altLang="en-US" sz="2800" b="1" dirty="0"/>
              <a:t>但你们的罪孽使你们与神隔绝，你们的罪恶使他掩面不听你们。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2337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171</Words>
  <Application>Microsoft Macintosh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等线 Light</vt:lpstr>
      <vt:lpstr>新細明體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有活力的教会 （1）- 教会是神的家</vt:lpstr>
      <vt:lpstr>马太18:18-20  我实在告诉你们，凡你们在地上所捆绑的，在天上也要捆绑；凡你们在地上所释放的，在天上也要释放。 我又告诉你们，若是你们中间有两个人在地上同心合意地求什么事，我在天上的父必为他们成全。因为无论在哪里，有两三个人奉我的名聚会，那里就有我在他们中间。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有活力的教会 （1） 什么是教会</dc:title>
  <dc:creator>Hude Quan</dc:creator>
  <cp:lastModifiedBy>Hude Quan</cp:lastModifiedBy>
  <cp:revision>31</cp:revision>
  <dcterms:created xsi:type="dcterms:W3CDTF">2018-05-12T20:59:11Z</dcterms:created>
  <dcterms:modified xsi:type="dcterms:W3CDTF">2018-05-19T04:08:28Z</dcterms:modified>
</cp:coreProperties>
</file>