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726" r:id="rId2"/>
    <p:sldId id="688" r:id="rId3"/>
    <p:sldId id="730" r:id="rId4"/>
    <p:sldId id="742" r:id="rId5"/>
    <p:sldId id="709" r:id="rId6"/>
    <p:sldId id="736" r:id="rId7"/>
    <p:sldId id="734" r:id="rId8"/>
    <p:sldId id="735" r:id="rId9"/>
    <p:sldId id="737" r:id="rId10"/>
    <p:sldId id="741" r:id="rId11"/>
    <p:sldId id="74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2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CC7C0-E473-4163-B0B7-D2E11EA6DA8F}" type="datetimeFigureOut">
              <a:rPr lang="en-CA" smtClean="0"/>
              <a:pPr/>
              <a:t>2018-05-11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8E1EF-FC8E-456B-9A92-8884E696397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1BEE-0615-4753-8DBF-C899243C507D}" type="datetimeFigureOut">
              <a:rPr lang="en-CA" smtClean="0"/>
              <a:pPr/>
              <a:t>2018-05-11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CA16B-6203-4065-A441-5E88FA81782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A08B-BA33-4900-BA47-F753EC06D67D}" type="datetime1">
              <a:rPr lang="en-US" smtClean="0"/>
              <a:pPr/>
              <a:t>5/11/2018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15BC-C8B5-43F3-8B4D-61F2BC79BA7F}" type="datetime1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E3D1-DD44-46AA-B694-18E17ED2302A}" type="datetime1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3800-78C0-4DA9-B2DA-C664CD6B3B33}" type="datetime1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8895-AFE6-4517-A36B-37FB9DDFCCFD}" type="datetime1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DF5-5C3E-47F5-8A01-B26811A15BFE}" type="datetime1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7A48-01BF-452B-BF08-C73D01C88E4B}" type="datetime1">
              <a:rPr lang="en-US" smtClean="0"/>
              <a:pPr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9C44-3F3F-466D-A518-4BA050A748BF}" type="datetime1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4ED4-3659-41E7-BB91-437D41ACD66E}" type="datetime1">
              <a:rPr lang="en-US" smtClean="0"/>
              <a:pPr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637F-E366-4723-AC4E-C8FD40791F72}" type="datetime1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001A4-DAEC-41DD-9579-14042BE68B45}" type="datetime1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err="1" smtClean="0"/>
              <a:t>Clickicontoaddpicture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661B84-C2DA-46FC-812A-6EFD47197016}" type="datetime1">
              <a:rPr lang="en-US" smtClean="0"/>
              <a:pPr/>
              <a:t>5/11/2018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1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77200" cy="1766637"/>
          </a:xfrm>
        </p:spPr>
        <p:txBody>
          <a:bodyPr wrap="square">
            <a:spAutoFit/>
          </a:bodyPr>
          <a:lstStyle/>
          <a:p>
            <a:pPr marL="0">
              <a:buNone/>
            </a:pPr>
            <a:endParaRPr lang="zh-CN" altLang="en-US" sz="3200" dirty="0" smtClean="0"/>
          </a:p>
          <a:p>
            <a:pPr marL="0">
              <a:buNone/>
            </a:pPr>
            <a:endParaRPr lang="zh-CN" altLang="en-US" sz="3200" dirty="0" smtClean="0"/>
          </a:p>
          <a:p>
            <a:pPr marL="0">
              <a:buNone/>
            </a:pPr>
            <a:endParaRPr lang="en-CA" altLang="en-US" sz="3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34" y="76200"/>
            <a:ext cx="8991866" cy="541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10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77200" cy="1766637"/>
          </a:xfrm>
        </p:spPr>
        <p:txBody>
          <a:bodyPr wrap="square">
            <a:spAutoFit/>
          </a:bodyPr>
          <a:lstStyle/>
          <a:p>
            <a:pPr marL="0">
              <a:buNone/>
            </a:pPr>
            <a:endParaRPr lang="zh-CN" altLang="en-US" sz="3200" dirty="0" smtClean="0"/>
          </a:p>
          <a:p>
            <a:pPr marL="0">
              <a:buNone/>
            </a:pPr>
            <a:endParaRPr lang="zh-CN" altLang="en-US" sz="3200" dirty="0" smtClean="0"/>
          </a:p>
          <a:p>
            <a:pPr marL="0">
              <a:buNone/>
            </a:pPr>
            <a:endParaRPr lang="en-CA" altLang="en-US" sz="3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609600" y="1059359"/>
            <a:ext cx="8305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STXinwei" pitchFamily="2" charset="-122"/>
                <a:ea typeface="STXinwei" pitchFamily="2" charset="-122"/>
                <a:cs typeface="+mj-cs"/>
              </a:rPr>
              <a:t>1</a:t>
            </a:r>
            <a:r>
              <a:rPr lang="zh-CN" altLang="en-US" sz="48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STXinwei" pitchFamily="2" charset="-122"/>
                <a:ea typeface="STXinwei" pitchFamily="2" charset="-122"/>
                <a:cs typeface="+mj-cs"/>
              </a:rPr>
              <a:t>，自己成为一个祷告的人</a:t>
            </a:r>
            <a:endParaRPr lang="en-US" altLang="zh-CN" sz="48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  <a:cs typeface="+mj-cs"/>
            </a:endParaRPr>
          </a:p>
          <a:p>
            <a:r>
              <a:rPr lang="en-US" altLang="zh-CN" sz="48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STXinwei" pitchFamily="2" charset="-122"/>
                <a:ea typeface="STXinwei" pitchFamily="2" charset="-122"/>
                <a:cs typeface="+mj-cs"/>
              </a:rPr>
              <a:t>    </a:t>
            </a:r>
          </a:p>
          <a:p>
            <a:r>
              <a:rPr lang="en-US" altLang="zh-CN" sz="48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STXinwei" pitchFamily="2" charset="-122"/>
                <a:ea typeface="STXinwei" pitchFamily="2" charset="-122"/>
                <a:cs typeface="+mj-cs"/>
              </a:rPr>
              <a:t>2</a:t>
            </a:r>
            <a:r>
              <a:rPr lang="zh-CN" altLang="en-US" sz="48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STXinwei" pitchFamily="2" charset="-122"/>
                <a:ea typeface="STXinwei" pitchFamily="2" charset="-122"/>
                <a:cs typeface="+mj-cs"/>
              </a:rPr>
              <a:t>，为孩子祷告，成为他的守    望者</a:t>
            </a:r>
            <a:endParaRPr lang="en-US" altLang="zh-CN" sz="48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  <a:cs typeface="+mj-cs"/>
            </a:endParaRPr>
          </a:p>
          <a:p>
            <a:endParaRPr lang="en-US" altLang="zh-CN" sz="48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  <a:cs typeface="+mj-cs"/>
            </a:endParaRPr>
          </a:p>
          <a:p>
            <a:endParaRPr lang="en-US" altLang="zh-CN" sz="48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  <a:cs typeface="+mj-cs"/>
            </a:endParaRPr>
          </a:p>
          <a:p>
            <a:endParaRPr lang="en-US" altLang="zh-CN" sz="54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11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77200" cy="1766637"/>
          </a:xfrm>
        </p:spPr>
        <p:txBody>
          <a:bodyPr wrap="square">
            <a:spAutoFit/>
          </a:bodyPr>
          <a:lstStyle/>
          <a:p>
            <a:pPr marL="0">
              <a:buNone/>
            </a:pPr>
            <a:endParaRPr lang="zh-CN" altLang="en-US" sz="3200" dirty="0" smtClean="0"/>
          </a:p>
          <a:p>
            <a:pPr marL="0">
              <a:buNone/>
            </a:pPr>
            <a:endParaRPr lang="zh-CN" altLang="en-US" sz="3200" dirty="0" smtClean="0"/>
          </a:p>
          <a:p>
            <a:pPr marL="0">
              <a:buNone/>
            </a:pPr>
            <a:endParaRPr lang="en-CA" altLang="en-US" sz="3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609600" y="1059359"/>
            <a:ext cx="8305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8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STXinwei" pitchFamily="2" charset="-122"/>
                <a:ea typeface="STXinwei" pitchFamily="2" charset="-122"/>
                <a:cs typeface="+mj-cs"/>
              </a:rPr>
              <a:t>“</a:t>
            </a:r>
            <a:r>
              <a:rPr lang="zh-CN" altLang="en-US" sz="48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STXinwei" pitchFamily="2" charset="-122"/>
                <a:ea typeface="STXinwei" pitchFamily="2" charset="-122"/>
                <a:cs typeface="+mj-cs"/>
              </a:rPr>
              <a:t>付出这么多眼泪代祷的儿子不可能失去。</a:t>
            </a:r>
            <a:r>
              <a:rPr lang="en-US" altLang="en-US" sz="48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STXinwei" pitchFamily="2" charset="-122"/>
                <a:ea typeface="STXinwei" pitchFamily="2" charset="-122"/>
                <a:cs typeface="+mj-cs"/>
              </a:rPr>
              <a:t>”</a:t>
            </a:r>
            <a:endParaRPr lang="en-US" altLang="zh-CN" sz="48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  <a:cs typeface="+mj-cs"/>
            </a:endParaRPr>
          </a:p>
          <a:p>
            <a:endParaRPr lang="en-US" altLang="zh-CN" sz="48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  <a:cs typeface="+mj-cs"/>
            </a:endParaRPr>
          </a:p>
          <a:p>
            <a:endParaRPr lang="en-US" altLang="zh-CN" sz="54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2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77200" cy="1766637"/>
          </a:xfrm>
        </p:spPr>
        <p:txBody>
          <a:bodyPr wrap="square">
            <a:spAutoFit/>
          </a:bodyPr>
          <a:lstStyle/>
          <a:p>
            <a:pPr marL="0">
              <a:buNone/>
            </a:pPr>
            <a:endParaRPr lang="zh-CN" altLang="en-US" sz="3200" dirty="0" smtClean="0"/>
          </a:p>
          <a:p>
            <a:pPr marL="0">
              <a:buNone/>
            </a:pPr>
            <a:endParaRPr lang="zh-CN" altLang="en-US" sz="3200" dirty="0" smtClean="0"/>
          </a:p>
          <a:p>
            <a:pPr marL="0">
              <a:buNone/>
            </a:pPr>
            <a:endParaRPr lang="en-CA" altLang="en-US" sz="3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81000" y="1337608"/>
            <a:ext cx="8305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72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隶书"/>
                <a:cs typeface="+mj-cs"/>
              </a:rPr>
              <a:t>祷告的母亲</a:t>
            </a:r>
            <a:endParaRPr lang="en-US" altLang="zh-CN" sz="72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alibri"/>
              <a:ea typeface="隶书"/>
              <a:cs typeface="+mj-cs"/>
            </a:endParaRPr>
          </a:p>
          <a:p>
            <a:pPr algn="ctr"/>
            <a:r>
              <a:rPr lang="en-US" altLang="zh-CN" sz="60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隶书"/>
                <a:cs typeface="+mj-cs"/>
              </a:rPr>
              <a:t>— </a:t>
            </a:r>
            <a:r>
              <a:rPr lang="zh-CN" altLang="en-US" sz="60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隶书"/>
                <a:cs typeface="+mj-cs"/>
              </a:rPr>
              <a:t>孩子的守望者</a:t>
            </a:r>
            <a:endParaRPr lang="en-US" sz="60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alibri"/>
              <a:ea typeface="隶书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3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77200" cy="1766637"/>
          </a:xfrm>
        </p:spPr>
        <p:txBody>
          <a:bodyPr wrap="square">
            <a:spAutoFit/>
          </a:bodyPr>
          <a:lstStyle/>
          <a:p>
            <a:pPr marL="0">
              <a:buNone/>
            </a:pPr>
            <a:endParaRPr lang="zh-CN" altLang="en-US" sz="3200" dirty="0" smtClean="0"/>
          </a:p>
          <a:p>
            <a:pPr marL="0">
              <a:buNone/>
            </a:pPr>
            <a:endParaRPr lang="zh-CN" altLang="en-US" sz="3200" dirty="0" smtClean="0"/>
          </a:p>
          <a:p>
            <a:pPr marL="0">
              <a:buNone/>
            </a:pPr>
            <a:endParaRPr lang="en-CA" altLang="en-US" sz="3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609600" y="1059359"/>
            <a:ext cx="83058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STXinwei" pitchFamily="2" charset="-122"/>
                <a:ea typeface="STXinwei" pitchFamily="2" charset="-122"/>
                <a:cs typeface="+mj-cs"/>
              </a:rPr>
              <a:t>一、哈拿</a:t>
            </a:r>
            <a:endParaRPr lang="en-US" altLang="zh-CN" sz="48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  <a:cs typeface="+mj-cs"/>
            </a:endParaRPr>
          </a:p>
          <a:p>
            <a:endParaRPr lang="en-US" altLang="zh-CN" sz="48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  <a:cs typeface="+mj-cs"/>
            </a:endParaRPr>
          </a:p>
          <a:p>
            <a:r>
              <a:rPr lang="en-US" altLang="zh-CN" sz="48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STXinwei" pitchFamily="2" charset="-122"/>
                <a:ea typeface="STXinwei" pitchFamily="2" charset="-122"/>
                <a:cs typeface="+mj-cs"/>
              </a:rPr>
              <a:t>	- </a:t>
            </a:r>
            <a:r>
              <a:rPr lang="zh-CN" altLang="en-US" sz="48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STXinwei" pitchFamily="2" charset="-122"/>
                <a:ea typeface="STXinwei" pitchFamily="2" charset="-122"/>
                <a:cs typeface="+mj-cs"/>
              </a:rPr>
              <a:t>撒</a:t>
            </a:r>
            <a:r>
              <a:rPr lang="zh-CN" altLang="en-US" sz="48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STXinwei" pitchFamily="2" charset="-122"/>
                <a:ea typeface="STXinwei" pitchFamily="2" charset="-122"/>
                <a:cs typeface="+mj-cs"/>
              </a:rPr>
              <a:t>母耳的母亲</a:t>
            </a:r>
            <a:endParaRPr lang="en-US" altLang="zh-CN" sz="48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  <a:cs typeface="+mj-cs"/>
            </a:endParaRPr>
          </a:p>
          <a:p>
            <a:endParaRPr lang="en-US" altLang="zh-CN" sz="48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  <a:cs typeface="+mj-cs"/>
            </a:endParaRPr>
          </a:p>
          <a:p>
            <a:endParaRPr lang="en-US" altLang="zh-CN" sz="54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4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1534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40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STXinwei" pitchFamily="2" charset="-122"/>
                <a:ea typeface="STXinwei" pitchFamily="2" charset="-122"/>
              </a:rPr>
              <a:t>哈拿第一次的</a:t>
            </a:r>
            <a:r>
              <a:rPr lang="zh-CN" altLang="en-US" sz="40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STXinwei" pitchFamily="2" charset="-122"/>
                <a:ea typeface="STXinwei" pitchFamily="2" charset="-122"/>
              </a:rPr>
              <a:t>祷告</a:t>
            </a:r>
            <a:endParaRPr lang="en-US" altLang="zh-CN" sz="40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</a:endParaRPr>
          </a:p>
          <a:p>
            <a:pPr>
              <a:buNone/>
            </a:pPr>
            <a:endParaRPr lang="en-US" altLang="zh-CN" sz="40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</a:endParaRPr>
          </a:p>
          <a:p>
            <a:pPr>
              <a:buNone/>
            </a:pPr>
            <a:r>
              <a:rPr lang="en-US" altLang="zh-CN" sz="3600" dirty="0" smtClean="0"/>
              <a:t>《</a:t>
            </a:r>
            <a:r>
              <a:rPr lang="zh-CN" altLang="en-US" sz="3600" dirty="0" smtClean="0"/>
              <a:t>撒</a:t>
            </a:r>
            <a:r>
              <a:rPr lang="zh-CN" altLang="en-US" sz="3600" dirty="0" smtClean="0"/>
              <a:t>母耳记</a:t>
            </a:r>
            <a:r>
              <a:rPr lang="zh-CN" altLang="en-US" sz="3600" dirty="0" smtClean="0"/>
              <a:t>上</a:t>
            </a:r>
            <a:r>
              <a:rPr lang="en-US" altLang="zh-CN" sz="3600" dirty="0" smtClean="0"/>
              <a:t>》</a:t>
            </a:r>
            <a:endParaRPr lang="en-US" altLang="zh-CN" sz="36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</a:endParaRPr>
          </a:p>
          <a:p>
            <a:pPr>
              <a:buNone/>
            </a:pPr>
            <a:r>
              <a:rPr lang="en-US" sz="3600" dirty="0" smtClean="0"/>
              <a:t>  1: 11</a:t>
            </a:r>
            <a:r>
              <a:rPr lang="en-US" sz="3600" dirty="0" smtClean="0"/>
              <a:t> </a:t>
            </a:r>
            <a:r>
              <a:rPr lang="zh-CN" altLang="en-US" sz="3600" dirty="0" smtClean="0"/>
              <a:t> （哈拿）</a:t>
            </a:r>
            <a:r>
              <a:rPr lang="zh-CN" altLang="en-US" sz="3600" dirty="0" smtClean="0"/>
              <a:t>许愿说：“万</a:t>
            </a:r>
            <a:r>
              <a:rPr lang="zh-CN" altLang="en-US" sz="3600" dirty="0" smtClean="0"/>
              <a:t>军之耶和华啊，你若垂顾</a:t>
            </a:r>
            <a:r>
              <a:rPr lang="zh-CN" altLang="en-US" sz="3600" dirty="0" smtClean="0"/>
              <a:t>婢女的苦情，眷念</a:t>
            </a:r>
            <a:r>
              <a:rPr lang="zh-CN" altLang="en-US" sz="3600" dirty="0" smtClean="0"/>
              <a:t>不忘婢女，赐我一个儿子，我必使他终身归与耶和华，不用剃头刀剃他的头</a:t>
            </a:r>
            <a:r>
              <a:rPr lang="zh-CN" altLang="en-US" sz="3600" dirty="0" smtClean="0"/>
              <a:t>。</a:t>
            </a:r>
            <a:r>
              <a:rPr lang="zh-CN" altLang="en-US" sz="4400" dirty="0" smtClean="0"/>
              <a:t>”</a:t>
            </a:r>
            <a:endParaRPr lang="en-US" altLang="zh-CN" sz="4400" b="1" dirty="0" smtClean="0">
              <a:latin typeface="STKaiti" pitchFamily="2" charset="-122"/>
              <a:ea typeface="STKaiti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5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534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6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STXinwei" pitchFamily="2" charset="-122"/>
                <a:ea typeface="STXinwei" pitchFamily="2" charset="-122"/>
              </a:rPr>
              <a:t>对比第一次的祷告的前后</a:t>
            </a:r>
            <a:endParaRPr lang="en-US" altLang="zh-CN" sz="36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</a:endParaRPr>
          </a:p>
          <a:p>
            <a:pPr>
              <a:buNone/>
            </a:pPr>
            <a:r>
              <a:rPr lang="en-US" sz="3200" dirty="0" smtClean="0"/>
              <a:t>1:10 </a:t>
            </a:r>
            <a:r>
              <a:rPr lang="zh-CN" altLang="en-US" sz="3200" dirty="0" smtClean="0"/>
              <a:t>哈拿心里愁苦，就痛痛哭泣，祈祷耶和华。（祷告之前）</a:t>
            </a:r>
            <a:endParaRPr lang="en-CA" sz="3200" dirty="0" smtClean="0"/>
          </a:p>
          <a:p>
            <a:pPr>
              <a:buNone/>
            </a:pPr>
            <a:r>
              <a:rPr lang="en-US" sz="1800" dirty="0" smtClean="0"/>
              <a:t> </a:t>
            </a:r>
            <a:endParaRPr lang="en-US" sz="3200" dirty="0" smtClean="0"/>
          </a:p>
          <a:p>
            <a:pPr>
              <a:buNone/>
            </a:pPr>
            <a:r>
              <a:rPr lang="en-US" sz="3600" dirty="0" smtClean="0">
                <a:latin typeface="+mj-ea"/>
                <a:ea typeface="+mj-ea"/>
              </a:rPr>
              <a:t>1:11 </a:t>
            </a:r>
            <a:r>
              <a:rPr lang="zh-CN" altLang="en-US" sz="3600" dirty="0" smtClean="0">
                <a:latin typeface="+mj-ea"/>
                <a:ea typeface="+mj-ea"/>
              </a:rPr>
              <a:t>许愿说：万军之耶和华啊，你若垂顾婢女的苦情、眷念不忘婢女，赐我一个儿子，我必使他终身归与耶和华，不用剃头刀剃他的头。</a:t>
            </a:r>
            <a:endParaRPr lang="en-US" altLang="zh-CN" sz="36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CN" sz="16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en-US" sz="3200" dirty="0" smtClean="0"/>
              <a:t>1:18 </a:t>
            </a:r>
            <a:r>
              <a:rPr lang="zh-CN" altLang="en-US" sz="3200" dirty="0" smtClean="0"/>
              <a:t>妇人走去吃饭，面上再不带愁容了。</a:t>
            </a:r>
            <a:endParaRPr lang="en-CA" altLang="en-US" sz="3200" dirty="0" smtClean="0"/>
          </a:p>
          <a:p>
            <a:pPr>
              <a:buNone/>
            </a:pPr>
            <a:r>
              <a:rPr lang="zh-CN" altLang="en-US" sz="3200" dirty="0" smtClean="0"/>
              <a:t>    （祷告之后）</a:t>
            </a:r>
            <a:endParaRPr lang="en-CA" sz="3200" dirty="0" smtClean="0"/>
          </a:p>
          <a:p>
            <a:pPr algn="ctr">
              <a:lnSpc>
                <a:spcPts val="4300"/>
              </a:lnSpc>
              <a:buFontTx/>
              <a:buChar char="-"/>
            </a:pPr>
            <a:endParaRPr lang="en-US" altLang="zh-CN" sz="4000" b="1" dirty="0" smtClean="0">
              <a:latin typeface="STKaiti" pitchFamily="2" charset="-122"/>
              <a:ea typeface="STKaiti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6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534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6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STXinwei" pitchFamily="2" charset="-122"/>
                <a:ea typeface="STXinwei" pitchFamily="2" charset="-122"/>
              </a:rPr>
              <a:t>哈拿第二次的祷告</a:t>
            </a:r>
            <a:endParaRPr lang="en-US" altLang="zh-CN" sz="36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</a:endParaRPr>
          </a:p>
          <a:p>
            <a:pPr>
              <a:buNone/>
            </a:pPr>
            <a:r>
              <a:rPr lang="zh-CN" altLang="en-US" sz="2800" dirty="0" smtClean="0"/>
              <a:t>撒母耳记上</a:t>
            </a:r>
            <a:r>
              <a:rPr lang="en-US" altLang="zh-CN" sz="2800" dirty="0" smtClean="0"/>
              <a:t>2</a:t>
            </a:r>
            <a:r>
              <a:rPr lang="en-US" sz="2800" dirty="0" smtClean="0"/>
              <a:t>:1-10</a:t>
            </a:r>
            <a:r>
              <a:rPr lang="zh-CN" altLang="en-US" sz="2800" dirty="0" smtClean="0"/>
              <a:t>节</a:t>
            </a:r>
            <a:endParaRPr lang="en-US" altLang="zh-CN" sz="2800" dirty="0" smtClean="0"/>
          </a:p>
          <a:p>
            <a:pPr>
              <a:buNone/>
            </a:pPr>
            <a:r>
              <a:rPr lang="en-US" sz="3600" dirty="0" smtClean="0"/>
              <a:t>2:1 </a:t>
            </a:r>
            <a:r>
              <a:rPr lang="zh-CN" altLang="en-US" sz="3600" dirty="0" smtClean="0"/>
              <a:t>哈拿祷告</a:t>
            </a:r>
            <a:r>
              <a:rPr lang="zh-CN" altLang="en-US" sz="3600" dirty="0" smtClean="0"/>
              <a:t>说：“我</a:t>
            </a:r>
            <a:r>
              <a:rPr lang="zh-CN" altLang="en-US" sz="3600" dirty="0" smtClean="0"/>
              <a:t>的心因耶和华</a:t>
            </a:r>
            <a:r>
              <a:rPr lang="zh-CN" altLang="en-US" sz="3600" dirty="0" smtClean="0"/>
              <a:t>快乐，我</a:t>
            </a:r>
            <a:r>
              <a:rPr lang="zh-CN" altLang="en-US" sz="3600" dirty="0" smtClean="0"/>
              <a:t>的角因耶和华</a:t>
            </a:r>
            <a:r>
              <a:rPr lang="zh-CN" altLang="en-US" sz="3600" dirty="0" smtClean="0"/>
              <a:t>高举，我</a:t>
            </a:r>
            <a:r>
              <a:rPr lang="zh-CN" altLang="en-US" sz="3600" dirty="0" smtClean="0"/>
              <a:t>的口向仇敌</a:t>
            </a:r>
            <a:r>
              <a:rPr lang="zh-CN" altLang="en-US" sz="3600" dirty="0" smtClean="0"/>
              <a:t>张开，我</a:t>
            </a:r>
            <a:r>
              <a:rPr lang="zh-CN" altLang="en-US" sz="3600" dirty="0" smtClean="0"/>
              <a:t>因耶和华的救恩欢欣。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2</a:t>
            </a:r>
            <a:r>
              <a:rPr lang="en-US" sz="3600" dirty="0" smtClean="0"/>
              <a:t> </a:t>
            </a:r>
            <a:r>
              <a:rPr lang="zh-CN" altLang="en-US" sz="3600" dirty="0" smtClean="0"/>
              <a:t>只有耶和华为</a:t>
            </a:r>
            <a:r>
              <a:rPr lang="zh-CN" altLang="en-US" sz="3600" dirty="0" smtClean="0"/>
              <a:t>圣，除</a:t>
            </a:r>
            <a:r>
              <a:rPr lang="zh-CN" altLang="en-US" sz="3600" dirty="0" smtClean="0"/>
              <a:t>他以外没有可比</a:t>
            </a:r>
            <a:r>
              <a:rPr lang="zh-CN" altLang="en-US" sz="3600" dirty="0" smtClean="0"/>
              <a:t>的，也</a:t>
            </a:r>
            <a:r>
              <a:rPr lang="zh-CN" altLang="en-US" sz="3600" dirty="0" smtClean="0"/>
              <a:t>没有磐石像我们</a:t>
            </a:r>
            <a:r>
              <a:rPr lang="zh-CN" altLang="en-US" sz="3600" dirty="0" smtClean="0"/>
              <a:t>的神</a:t>
            </a:r>
            <a:r>
              <a:rPr lang="zh-CN" altLang="en-US" sz="3600" dirty="0" smtClean="0"/>
              <a:t>。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3</a:t>
            </a:r>
            <a:r>
              <a:rPr lang="en-US" sz="3600" dirty="0" smtClean="0"/>
              <a:t> </a:t>
            </a:r>
            <a:r>
              <a:rPr lang="zh-CN" altLang="en-US" sz="3600" dirty="0" smtClean="0"/>
              <a:t>人不要夸口说骄傲</a:t>
            </a:r>
            <a:r>
              <a:rPr lang="zh-CN" altLang="en-US" sz="3600" dirty="0" smtClean="0"/>
              <a:t>的话，也</a:t>
            </a:r>
            <a:r>
              <a:rPr lang="zh-CN" altLang="en-US" sz="3600" dirty="0" smtClean="0"/>
              <a:t>不要出狂妄的</a:t>
            </a:r>
            <a:r>
              <a:rPr lang="zh-CN" altLang="en-US" sz="3600" dirty="0" smtClean="0"/>
              <a:t>言语，因</a:t>
            </a:r>
            <a:r>
              <a:rPr lang="zh-CN" altLang="en-US" sz="3600" dirty="0" smtClean="0"/>
              <a:t>耶和华是大有智识</a:t>
            </a:r>
            <a:r>
              <a:rPr lang="zh-CN" altLang="en-US" sz="3600" dirty="0" smtClean="0"/>
              <a:t>的神，人</a:t>
            </a:r>
            <a:r>
              <a:rPr lang="zh-CN" altLang="en-US" sz="3600" dirty="0" smtClean="0"/>
              <a:t>的行为被他衡量</a:t>
            </a:r>
            <a:r>
              <a:rPr lang="zh-CN" altLang="en-US" sz="3200" dirty="0" smtClean="0"/>
              <a:t>。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CA" sz="3200" dirty="0" smtClean="0"/>
          </a:p>
          <a:p>
            <a:pPr algn="ctr">
              <a:lnSpc>
                <a:spcPts val="4300"/>
              </a:lnSpc>
              <a:buFontTx/>
              <a:buChar char="-"/>
            </a:pPr>
            <a:endParaRPr lang="en-US" altLang="zh-CN" sz="3200" b="1" dirty="0" smtClean="0">
              <a:latin typeface="STKaiti" pitchFamily="2" charset="-122"/>
              <a:ea typeface="STKaiti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7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153400" cy="6629400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  <a:buNone/>
            </a:pPr>
            <a:endParaRPr lang="en-US" sz="3600" dirty="0" smtClean="0"/>
          </a:p>
          <a:p>
            <a:pPr>
              <a:lnSpc>
                <a:spcPts val="4300"/>
              </a:lnSpc>
              <a:buNone/>
            </a:pPr>
            <a:r>
              <a:rPr lang="en-US" sz="3600" dirty="0" smtClean="0"/>
              <a:t>4</a:t>
            </a:r>
            <a:r>
              <a:rPr lang="en-US" sz="3600" dirty="0" smtClean="0"/>
              <a:t> </a:t>
            </a:r>
            <a:r>
              <a:rPr lang="zh-CN" altLang="en-US" sz="3600" dirty="0" smtClean="0"/>
              <a:t>勇士的弓都已</a:t>
            </a:r>
            <a:r>
              <a:rPr lang="zh-CN" altLang="en-US" sz="3600" dirty="0" smtClean="0"/>
              <a:t>折断，跌倒</a:t>
            </a:r>
            <a:r>
              <a:rPr lang="zh-CN" altLang="en-US" sz="3600" dirty="0" smtClean="0"/>
              <a:t>的人以力量束腰。</a:t>
            </a:r>
            <a:endParaRPr lang="en-US" altLang="zh-CN" sz="3200" dirty="0" smtClean="0"/>
          </a:p>
          <a:p>
            <a:pPr>
              <a:lnSpc>
                <a:spcPts val="4300"/>
              </a:lnSpc>
              <a:buNone/>
            </a:pPr>
            <a:r>
              <a:rPr lang="en-US" sz="3600" dirty="0" smtClean="0"/>
              <a:t>5</a:t>
            </a:r>
            <a:r>
              <a:rPr lang="en-US" sz="3600" dirty="0" smtClean="0"/>
              <a:t> </a:t>
            </a:r>
            <a:r>
              <a:rPr lang="zh-CN" altLang="en-US" sz="3600" dirty="0" smtClean="0"/>
              <a:t>素来饱足</a:t>
            </a:r>
            <a:r>
              <a:rPr lang="zh-CN" altLang="en-US" sz="3600" dirty="0" smtClean="0"/>
              <a:t>的，反</a:t>
            </a:r>
            <a:r>
              <a:rPr lang="zh-CN" altLang="en-US" sz="3600" dirty="0" smtClean="0"/>
              <a:t>作佣人求</a:t>
            </a:r>
            <a:r>
              <a:rPr lang="zh-CN" altLang="en-US" sz="3600" dirty="0" smtClean="0"/>
              <a:t>食；饥饿的，再不饥饿；不</a:t>
            </a:r>
            <a:r>
              <a:rPr lang="zh-CN" altLang="en-US" sz="3600" dirty="0" smtClean="0"/>
              <a:t>生育</a:t>
            </a:r>
            <a:r>
              <a:rPr lang="zh-CN" altLang="en-US" sz="3600" dirty="0" smtClean="0"/>
              <a:t>的，生</a:t>
            </a:r>
            <a:r>
              <a:rPr lang="zh-CN" altLang="en-US" sz="3600" dirty="0" smtClean="0"/>
              <a:t>了七个</a:t>
            </a:r>
            <a:r>
              <a:rPr lang="zh-CN" altLang="en-US" sz="3600" dirty="0" smtClean="0"/>
              <a:t>儿子；多</a:t>
            </a:r>
            <a:r>
              <a:rPr lang="zh-CN" altLang="en-US" sz="3600" dirty="0" smtClean="0"/>
              <a:t>有儿女</a:t>
            </a:r>
            <a:r>
              <a:rPr lang="zh-CN" altLang="en-US" sz="3600" dirty="0" smtClean="0"/>
              <a:t>的，反倒</a:t>
            </a:r>
            <a:r>
              <a:rPr lang="zh-CN" altLang="en-US" sz="3600" dirty="0" smtClean="0"/>
              <a:t>衰微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pPr>
              <a:lnSpc>
                <a:spcPts val="4300"/>
              </a:lnSpc>
              <a:buNone/>
            </a:pPr>
            <a:r>
              <a:rPr lang="en-US" sz="3600" dirty="0" smtClean="0"/>
              <a:t>6</a:t>
            </a:r>
            <a:r>
              <a:rPr lang="en-US" sz="3600" dirty="0" smtClean="0"/>
              <a:t> </a:t>
            </a:r>
            <a:r>
              <a:rPr lang="zh-CN" altLang="en-US" sz="3600" dirty="0" smtClean="0"/>
              <a:t>耶和华使人</a:t>
            </a:r>
            <a:r>
              <a:rPr lang="zh-CN" altLang="en-US" sz="3600" dirty="0" smtClean="0"/>
              <a:t>死，也</a:t>
            </a:r>
            <a:r>
              <a:rPr lang="zh-CN" altLang="en-US" sz="3600" dirty="0" smtClean="0"/>
              <a:t>使人</a:t>
            </a:r>
            <a:r>
              <a:rPr lang="zh-CN" altLang="en-US" sz="3600" dirty="0" smtClean="0"/>
              <a:t>活；使</a:t>
            </a:r>
            <a:r>
              <a:rPr lang="zh-CN" altLang="en-US" sz="3600" dirty="0" smtClean="0"/>
              <a:t>人下</a:t>
            </a:r>
            <a:r>
              <a:rPr lang="zh-CN" altLang="en-US" sz="3600" dirty="0" smtClean="0"/>
              <a:t>阴间，也使</a:t>
            </a:r>
            <a:r>
              <a:rPr lang="zh-CN" altLang="en-US" sz="3600" dirty="0" smtClean="0"/>
              <a:t>人往上升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pPr>
              <a:lnSpc>
                <a:spcPts val="4300"/>
              </a:lnSpc>
              <a:buNone/>
            </a:pPr>
            <a:r>
              <a:rPr lang="en-US" sz="3600" dirty="0" smtClean="0"/>
              <a:t>7</a:t>
            </a:r>
            <a:r>
              <a:rPr lang="en-US" sz="3600" dirty="0" smtClean="0"/>
              <a:t> </a:t>
            </a:r>
            <a:r>
              <a:rPr lang="zh-CN" altLang="en-US" sz="3600" dirty="0" smtClean="0"/>
              <a:t>他使人</a:t>
            </a:r>
            <a:r>
              <a:rPr lang="zh-CN" altLang="en-US" sz="3600" dirty="0" smtClean="0"/>
              <a:t>贫穷，也</a:t>
            </a:r>
            <a:r>
              <a:rPr lang="zh-CN" altLang="en-US" sz="3600" dirty="0" smtClean="0"/>
              <a:t>使人</a:t>
            </a:r>
            <a:r>
              <a:rPr lang="zh-CN" altLang="en-US" sz="3600" dirty="0" smtClean="0"/>
              <a:t>富足；使</a:t>
            </a:r>
            <a:r>
              <a:rPr lang="zh-CN" altLang="en-US" sz="3600" dirty="0" smtClean="0"/>
              <a:t>人</a:t>
            </a:r>
            <a:r>
              <a:rPr lang="zh-CN" altLang="en-US" sz="3600" dirty="0" smtClean="0"/>
              <a:t>卑微，也</a:t>
            </a:r>
            <a:r>
              <a:rPr lang="zh-CN" altLang="en-US" sz="3600" dirty="0" smtClean="0"/>
              <a:t>使人高贵。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altLang="zh-CN" sz="4000" b="1" dirty="0" smtClean="0">
              <a:latin typeface="STKaiti" pitchFamily="2" charset="-122"/>
              <a:ea typeface="STKaiti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8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153400" cy="7086600"/>
          </a:xfrm>
        </p:spPr>
        <p:txBody>
          <a:bodyPr>
            <a:noAutofit/>
          </a:bodyPr>
          <a:lstStyle/>
          <a:p>
            <a:pPr algn="ctr">
              <a:lnSpc>
                <a:spcPts val="4300"/>
              </a:lnSpc>
              <a:buNone/>
            </a:pPr>
            <a:r>
              <a:rPr lang="en-US" altLang="zh-CN" sz="3600" b="1" dirty="0" smtClean="0">
                <a:latin typeface="STKaiti" pitchFamily="2" charset="-122"/>
                <a:ea typeface="STKaiti" pitchFamily="2" charset="-122"/>
              </a:rPr>
              <a:t> </a:t>
            </a:r>
            <a:r>
              <a:rPr lang="en-US" sz="3600" dirty="0" smtClean="0"/>
              <a:t>8</a:t>
            </a:r>
            <a:r>
              <a:rPr lang="en-US" sz="3600" dirty="0" smtClean="0"/>
              <a:t> </a:t>
            </a:r>
            <a:r>
              <a:rPr lang="zh-CN" altLang="en-US" sz="3600" dirty="0" smtClean="0"/>
              <a:t>他从灰尘里抬举贫寒</a:t>
            </a:r>
            <a:r>
              <a:rPr lang="zh-CN" altLang="en-US" sz="3600" dirty="0" smtClean="0"/>
              <a:t>人，从</a:t>
            </a:r>
            <a:r>
              <a:rPr lang="zh-CN" altLang="en-US" sz="3600" dirty="0" smtClean="0"/>
              <a:t>粪堆中提拔穷乏</a:t>
            </a:r>
            <a:r>
              <a:rPr lang="zh-CN" altLang="en-US" sz="3600" dirty="0" smtClean="0"/>
              <a:t>人，使</a:t>
            </a:r>
            <a:r>
              <a:rPr lang="zh-CN" altLang="en-US" sz="3600" dirty="0" smtClean="0"/>
              <a:t>他们与王子同</a:t>
            </a:r>
            <a:r>
              <a:rPr lang="zh-CN" altLang="en-US" sz="3600" dirty="0" smtClean="0"/>
              <a:t>坐，得</a:t>
            </a:r>
            <a:r>
              <a:rPr lang="zh-CN" altLang="en-US" sz="3600" dirty="0" smtClean="0"/>
              <a:t>着荣耀的</a:t>
            </a:r>
            <a:r>
              <a:rPr lang="zh-CN" altLang="en-US" sz="3600" dirty="0" smtClean="0"/>
              <a:t>座位。地</a:t>
            </a:r>
            <a:r>
              <a:rPr lang="zh-CN" altLang="en-US" sz="3600" dirty="0" smtClean="0"/>
              <a:t>的柱子属于</a:t>
            </a:r>
            <a:r>
              <a:rPr lang="zh-CN" altLang="en-US" sz="3600" dirty="0" smtClean="0"/>
              <a:t>耶和华，他</a:t>
            </a:r>
            <a:r>
              <a:rPr lang="zh-CN" altLang="en-US" sz="3600" dirty="0" smtClean="0"/>
              <a:t>将世界立在其上。</a:t>
            </a:r>
            <a:endParaRPr lang="en-US" altLang="zh-CN" sz="3600" dirty="0" smtClean="0"/>
          </a:p>
          <a:p>
            <a:pPr>
              <a:buNone/>
            </a:pPr>
            <a:r>
              <a:rPr lang="en-US" sz="3600" dirty="0" smtClean="0"/>
              <a:t>9</a:t>
            </a:r>
            <a:r>
              <a:rPr lang="en-US" sz="3600" dirty="0" smtClean="0"/>
              <a:t> </a:t>
            </a:r>
            <a:r>
              <a:rPr lang="zh-CN" altLang="en-US" sz="3600" dirty="0" smtClean="0"/>
              <a:t>他必保护圣民的</a:t>
            </a:r>
            <a:r>
              <a:rPr lang="zh-CN" altLang="en-US" sz="3600" dirty="0" smtClean="0"/>
              <a:t>脚步，使</a:t>
            </a:r>
            <a:r>
              <a:rPr lang="zh-CN" altLang="en-US" sz="3600" dirty="0" smtClean="0"/>
              <a:t>恶人在黑暗中寂然不</a:t>
            </a:r>
            <a:r>
              <a:rPr lang="zh-CN" altLang="en-US" sz="3600" dirty="0" smtClean="0"/>
              <a:t>动，人</a:t>
            </a:r>
            <a:r>
              <a:rPr lang="zh-CN" altLang="en-US" sz="3600" dirty="0" smtClean="0"/>
              <a:t>都不能靠力量</a:t>
            </a:r>
            <a:r>
              <a:rPr lang="zh-CN" altLang="en-US" sz="3600" dirty="0" smtClean="0"/>
              <a:t>得</a:t>
            </a:r>
            <a:endParaRPr lang="en-US" altLang="zh-CN" sz="3600" dirty="0" smtClean="0"/>
          </a:p>
          <a:p>
            <a:pPr>
              <a:buNone/>
            </a:pPr>
            <a:r>
              <a:rPr lang="en-US" sz="3600" dirty="0" smtClean="0"/>
              <a:t>10</a:t>
            </a:r>
            <a:r>
              <a:rPr lang="en-US" sz="3600" dirty="0" smtClean="0"/>
              <a:t> </a:t>
            </a:r>
            <a:r>
              <a:rPr lang="zh-CN" altLang="en-US" sz="3600" dirty="0" smtClean="0"/>
              <a:t>与耶和华争竞</a:t>
            </a:r>
            <a:r>
              <a:rPr lang="zh-CN" altLang="en-US" sz="3600" dirty="0" smtClean="0"/>
              <a:t>的，必</a:t>
            </a:r>
            <a:r>
              <a:rPr lang="zh-CN" altLang="en-US" sz="3600" dirty="0" smtClean="0"/>
              <a:t>被</a:t>
            </a:r>
            <a:r>
              <a:rPr lang="zh-CN" altLang="en-US" sz="3600" dirty="0" smtClean="0"/>
              <a:t>打碎，耶和华</a:t>
            </a:r>
            <a:r>
              <a:rPr lang="zh-CN" altLang="en-US" sz="3600" dirty="0" smtClean="0"/>
              <a:t>必从天上以雷攻击</a:t>
            </a:r>
            <a:r>
              <a:rPr lang="zh-CN" altLang="en-US" sz="3600" dirty="0" smtClean="0"/>
              <a:t>他，必</a:t>
            </a:r>
            <a:r>
              <a:rPr lang="zh-CN" altLang="en-US" sz="3600" dirty="0" smtClean="0"/>
              <a:t>审判地极的</a:t>
            </a:r>
            <a:r>
              <a:rPr lang="zh-CN" altLang="en-US" sz="3600" dirty="0" smtClean="0"/>
              <a:t>人，将</a:t>
            </a:r>
            <a:r>
              <a:rPr lang="zh-CN" altLang="en-US" sz="3600" dirty="0" smtClean="0"/>
              <a:t>力量赐与所立的</a:t>
            </a:r>
            <a:r>
              <a:rPr lang="zh-CN" altLang="en-US" sz="3600" dirty="0" smtClean="0"/>
              <a:t>王，高举</a:t>
            </a:r>
            <a:r>
              <a:rPr lang="zh-CN" altLang="en-US" sz="3600" dirty="0" smtClean="0"/>
              <a:t>受膏者的角。 </a:t>
            </a:r>
            <a:r>
              <a:rPr lang="en-US" altLang="zh-CN" sz="3600" dirty="0" smtClean="0"/>
              <a:t>		</a:t>
            </a:r>
            <a:r>
              <a:rPr lang="zh-CN" altLang="en-US" sz="2800" dirty="0" smtClean="0"/>
              <a:t>（</a:t>
            </a:r>
            <a:r>
              <a:rPr lang="zh-CN" altLang="en-US" sz="2800" dirty="0" smtClean="0"/>
              <a:t>完）</a:t>
            </a:r>
            <a:endParaRPr lang="en-CA" sz="3600" dirty="0" smtClean="0"/>
          </a:p>
          <a:p>
            <a:pPr algn="ctr">
              <a:lnSpc>
                <a:spcPts val="4300"/>
              </a:lnSpc>
              <a:buFontTx/>
              <a:buChar char="-"/>
            </a:pPr>
            <a:endParaRPr lang="en-US" altLang="zh-CN" sz="4000" b="1" dirty="0" smtClean="0">
              <a:latin typeface="STKaiti" pitchFamily="2" charset="-122"/>
              <a:ea typeface="STKaiti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9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77200" cy="1766637"/>
          </a:xfrm>
        </p:spPr>
        <p:txBody>
          <a:bodyPr wrap="square">
            <a:spAutoFit/>
          </a:bodyPr>
          <a:lstStyle/>
          <a:p>
            <a:pPr marL="0">
              <a:buNone/>
            </a:pPr>
            <a:endParaRPr lang="zh-CN" altLang="en-US" sz="3200" dirty="0" smtClean="0"/>
          </a:p>
          <a:p>
            <a:pPr marL="0">
              <a:buNone/>
            </a:pPr>
            <a:endParaRPr lang="zh-CN" altLang="en-US" sz="3200" dirty="0" smtClean="0"/>
          </a:p>
          <a:p>
            <a:pPr marL="0">
              <a:buNone/>
            </a:pPr>
            <a:endParaRPr lang="en-CA" altLang="en-US" sz="3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609600" y="1059359"/>
            <a:ext cx="83058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STXinwei" pitchFamily="2" charset="-122"/>
                <a:ea typeface="STXinwei" pitchFamily="2" charset="-122"/>
                <a:cs typeface="+mj-cs"/>
              </a:rPr>
              <a:t>二、奥古斯丁</a:t>
            </a:r>
            <a:r>
              <a:rPr lang="zh-CN" altLang="en-US" sz="48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STXinwei" pitchFamily="2" charset="-122"/>
                <a:ea typeface="STXinwei" pitchFamily="2" charset="-122"/>
                <a:cs typeface="+mj-cs"/>
              </a:rPr>
              <a:t>的母亲</a:t>
            </a:r>
            <a:endParaRPr lang="en-CA" altLang="en-US" sz="48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  <a:cs typeface="+mj-cs"/>
            </a:endParaRPr>
          </a:p>
          <a:p>
            <a:endParaRPr lang="en-US" altLang="zh-CN" sz="48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  <a:cs typeface="+mj-cs"/>
            </a:endParaRPr>
          </a:p>
          <a:p>
            <a:endParaRPr lang="en-US" altLang="zh-CN" sz="48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  <a:cs typeface="+mj-cs"/>
            </a:endParaRPr>
          </a:p>
          <a:p>
            <a:endParaRPr lang="en-US" altLang="zh-CN" sz="48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  <a:cs typeface="+mj-cs"/>
            </a:endParaRPr>
          </a:p>
          <a:p>
            <a:endParaRPr lang="en-US" altLang="zh-CN" sz="5400" b="1" dirty="0" smtClean="0">
              <a:solidFill>
                <a:prstClr val="white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STXinwei" pitchFamily="2" charset="-122"/>
              <a:ea typeface="STXinwei" pitchFamily="2" charset="-122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18688</TotalTime>
  <Words>102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盐 –  有品位的人生 讲章</dc:title>
  <dc:creator>Hong</dc:creator>
  <cp:lastModifiedBy>Hong</cp:lastModifiedBy>
  <cp:revision>634</cp:revision>
  <dcterms:created xsi:type="dcterms:W3CDTF">2006-08-16T00:00:00Z</dcterms:created>
  <dcterms:modified xsi:type="dcterms:W3CDTF">2018-05-11T17:43:00Z</dcterms:modified>
</cp:coreProperties>
</file>