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304" y="-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22D8EA-7918-D34C-92F1-3BF611346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3EC84FF-32E3-8B4A-AA37-C2AB18C0A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F78286-8F4F-A74D-8BE9-5EBAFD7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B0C8D3-E3E9-6F4E-9E8B-ED0E217B3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0EDA86-3DD1-3247-94FB-61EF6D25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5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1104FB-BF92-354F-BE86-73421159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ECF4D4-23FE-EF46-B90A-E61D106F8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117463-6E76-FE49-896B-CA452DD2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40EF1F-2E4F-0647-83C1-33BBC58BF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A80396-6D2F-B34D-9D67-5FDBC83C5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7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E1C423-0B7E-2145-8B14-9CA608030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28867A-66B9-B243-8755-2F8020BE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B2D59C-6E9E-B744-ABD1-45E6B522B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187A58-CA98-4F49-89AC-E5A5A912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E2E3E5-E723-1C4F-B431-D79A4F95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6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AD3B2-8418-704C-8191-477373D43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4CFC50-2E37-2C40-BD3F-F63CBC33C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B2E188-D9D1-3D43-B949-A342D830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026A18-B135-4F49-9C01-071708C96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FAB199-42B8-2743-AD52-22B3AC871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9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3078D0-FA1F-1C48-B2AD-C9CB1396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C4E1-244B-114B-9F96-CE196FB06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18E5DD-7E3C-9348-9665-69DE7A606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EC1011-709F-C74C-9FE8-D10FF33F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7FB476-8BD2-274D-B126-204003CF7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7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BD71EF-68E1-3C46-A7B5-C1D73E90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473AF4-0938-F546-B864-37BCBB738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FB99A0-4096-3A4C-9393-7CDB1CD7E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C7ADF0-8920-C64F-9FEE-569CD929F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37E000-6887-6F4F-8F36-6C14237B3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E95FBE-AA9B-9F41-91CC-2ABC3534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2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ADFB0B-E6F1-6A48-B805-D3221093E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483294-F7AA-E443-98BD-EEB1B93A2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273014-1B93-E04E-9F93-B038032D3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7EF1537-8A34-FC42-8EE8-44D597CD6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B581220-0FD2-3947-AE41-713184ADF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635FAC0-821E-8941-9651-72B71392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64CC88E-CC11-EB45-B370-9BF07D7C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4CB5DB7-1D88-B34A-9013-882052346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3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9D5206-593F-DC49-B8C1-CE6F3993A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669603D-FEF1-944E-8B68-B11097C7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F3A5CFC-5E0C-FA44-A80A-8198ECF6B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109F465-C94A-4548-A5D4-A8902894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6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6E28FBC-C732-2848-8CC3-4B7AF981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55C833D-7F60-8C4D-BFF7-34B6CADFC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266AA8-A6A1-0549-8E42-3FA382932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6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86EAC7-B98C-024D-9D29-D85A9E5A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F12E0F-A8E2-AB4A-AC4B-12824ADEA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76FA6C-2609-194C-9BCF-CFCE168B2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829D1F-5C2C-3843-9D51-6965FB4EB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A552DF-A831-8E45-BBD1-4AB030CA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CD7FE9-565E-B342-8D66-5DD9DB3D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857F5F-AAE1-8F42-A8AF-BF78AFB0B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2B516B6-1E56-DA40-85AB-5BE093D56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BED1FD0-6436-B746-AE57-ACD0A05CC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2F0B0C-DE59-2F4D-8A5E-6CD192EB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B0C247-6811-E44F-9199-0FB670721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39EAF1-F1B8-754C-B169-EE29F4AF9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2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3901D17-86CB-6043-AA68-9BDB399E5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DE732C-D647-7647-B958-B29DC302F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80128C-F6FD-9645-85F8-458DDCFCE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5883A-AA69-5E4D-9957-B88C2D08D565}" type="datetimeFigureOut">
              <a:rPr lang="en-US" smtClean="0"/>
              <a:t>18-06-08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188E1F-2AE4-EA46-9AFA-54ED83744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1148BD-C618-904F-B215-1ABCF3E1E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C0C19-6B17-0746-8727-07E369762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4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B6A3FD-A3B9-8E48-B148-0C53051901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HS" altLang="en-US" dirty="0"/>
              <a:t>奉耶稣的名</a:t>
            </a:r>
            <a:br>
              <a:rPr lang="zh-CHS" altLang="en-US" dirty="0"/>
            </a:br>
            <a:r>
              <a:rPr lang="zh-CHS" altLang="en-US" dirty="0"/>
              <a:t>走信心之路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2A7BC7-F083-FB4C-A6FB-3B5099949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0504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6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4A99A5-B49D-DA4B-8E90-61DE2EAFD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00267"/>
            <a:ext cx="11353800" cy="665746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CN" altLang="en-US" b="1" i="0" dirty="0" smtClean="0">
                <a:solidFill>
                  <a:srgbClr val="000000"/>
                </a:solidFill>
                <a:effectLst/>
                <a:latin typeface="Georgeia"/>
              </a:rPr>
              <a:t>路加福音</a:t>
            </a:r>
            <a:r>
              <a:rPr lang="en-US" altLang="zh-CN" b="1" i="0" dirty="0" smtClean="0">
                <a:solidFill>
                  <a:srgbClr val="000000"/>
                </a:solidFill>
                <a:effectLst/>
                <a:latin typeface="Georgeia"/>
              </a:rPr>
              <a:t>10</a:t>
            </a:r>
            <a:r>
              <a:rPr lang="zh-CN" altLang="en-US" b="1" i="0" dirty="0" smtClean="0">
                <a:solidFill>
                  <a:srgbClr val="000000"/>
                </a:solidFill>
                <a:effectLst/>
                <a:latin typeface="Georgeia"/>
              </a:rPr>
              <a:t>，</a:t>
            </a:r>
            <a:r>
              <a:rPr lang="en-US" altLang="zh-CN" b="1" i="0" dirty="0" smtClean="0">
                <a:solidFill>
                  <a:srgbClr val="000000"/>
                </a:solidFill>
                <a:effectLst/>
                <a:latin typeface="Georgeia"/>
              </a:rPr>
              <a:t>1-20</a:t>
            </a:r>
            <a:endParaRPr lang="en-US" altLang="zh-CN" b="1" i="0" dirty="0">
              <a:solidFill>
                <a:srgbClr val="000000"/>
              </a:solidFill>
              <a:effectLst/>
              <a:latin typeface="Georgeia"/>
            </a:endParaRP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1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这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事以后，主又设立七十个人，差遣他们两个两个的，在他前面往自己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所</a:t>
            </a:r>
            <a:endParaRPr lang="en-CA" altLang="zh-CN" b="0" i="0" dirty="0" smtClean="0">
              <a:solidFill>
                <a:srgbClr val="000000"/>
              </a:solidFill>
              <a:effectLst/>
              <a:latin typeface="Georgeia"/>
            </a:endParaRPr>
          </a:p>
          <a:p>
            <a:pPr marL="0" indent="0">
              <a:buNone/>
            </a:pPr>
            <a:r>
              <a:rPr lang="en-CA" altLang="zh-CN" dirty="0">
                <a:solidFill>
                  <a:srgbClr val="000000"/>
                </a:solidFill>
                <a:latin typeface="Georgeia"/>
              </a:rPr>
              <a:t> </a:t>
            </a:r>
            <a:r>
              <a:rPr lang="en-CA" altLang="zh-CN" dirty="0" smtClean="0">
                <a:solidFill>
                  <a:srgbClr val="000000"/>
                </a:solidFill>
                <a:latin typeface="Georgeia"/>
              </a:rPr>
              <a:t>  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要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到的各城各地方去。</a:t>
            </a:r>
            <a:endParaRPr lang="en-US" altLang="zh-CN" b="0" i="0" dirty="0">
              <a:solidFill>
                <a:srgbClr val="000000"/>
              </a:solidFill>
              <a:effectLst/>
              <a:latin typeface="Georgeia"/>
            </a:endParaRP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2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就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对他们说，要收的庄稼多，作工的人少。所以你们当求庄稼的主，打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发</a:t>
            </a:r>
            <a:endParaRPr lang="en-CA" altLang="zh-CN" b="0" i="0" dirty="0" smtClean="0">
              <a:solidFill>
                <a:srgbClr val="000000"/>
              </a:solidFill>
              <a:effectLst/>
              <a:latin typeface="Georgeia"/>
            </a:endParaRPr>
          </a:p>
          <a:p>
            <a:pPr marL="0" indent="0">
              <a:buNone/>
            </a:pPr>
            <a:r>
              <a:rPr lang="en-CA" altLang="zh-CN" dirty="0">
                <a:solidFill>
                  <a:srgbClr val="000000"/>
                </a:solidFill>
                <a:latin typeface="Georgeia"/>
              </a:rPr>
              <a:t> </a:t>
            </a:r>
            <a:r>
              <a:rPr lang="en-CA" altLang="zh-CN" dirty="0" smtClean="0">
                <a:solidFill>
                  <a:srgbClr val="000000"/>
                </a:solidFill>
                <a:latin typeface="Georgeia"/>
              </a:rPr>
              <a:t> 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工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人出去收他的庄稼。</a:t>
            </a:r>
            <a:endParaRPr lang="en-US" altLang="zh-CN" b="0" i="0" dirty="0">
              <a:solidFill>
                <a:srgbClr val="000000"/>
              </a:solidFill>
              <a:effectLst/>
              <a:latin typeface="Georgeia"/>
            </a:endParaRP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3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们去吧。我差你们出去，如同羊羔进入狼群。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4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不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要带钱囊，不要带口袋，不要带鞋。在路上也不要问人的安。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5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论进那一家，先要说，愿这一家平安。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6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那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里若有当得平安的人，当得平安的人原文作平安之子你们所求的平安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就</a:t>
            </a:r>
            <a:endParaRPr lang="en-CA" altLang="zh-CN" b="0" i="0" dirty="0" smtClean="0">
              <a:solidFill>
                <a:srgbClr val="000000"/>
              </a:solidFill>
              <a:effectLst/>
              <a:latin typeface="Georgeia"/>
            </a:endParaRPr>
          </a:p>
          <a:p>
            <a:pPr marL="0" indent="0">
              <a:buNone/>
            </a:pPr>
            <a:r>
              <a:rPr lang="en-CA" altLang="zh-CN" dirty="0">
                <a:solidFill>
                  <a:srgbClr val="000000"/>
                </a:solidFill>
                <a:latin typeface="Georgeia"/>
              </a:rPr>
              <a:t> </a:t>
            </a:r>
            <a:r>
              <a:rPr lang="en-CA" altLang="zh-CN" dirty="0" smtClean="0">
                <a:solidFill>
                  <a:srgbClr val="000000"/>
                </a:solidFill>
                <a:latin typeface="Georgeia"/>
              </a:rPr>
              <a:t> 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必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临到那家，不然，就归与你们了。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7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们要住在那家，吃喝他们所供给的。因为工人得工价，是应当的。不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要</a:t>
            </a:r>
            <a:endParaRPr lang="en-CA" altLang="zh-CN" b="0" i="0" dirty="0" smtClean="0">
              <a:solidFill>
                <a:srgbClr val="000000"/>
              </a:solidFill>
              <a:effectLst/>
              <a:latin typeface="Georgeia"/>
            </a:endParaRPr>
          </a:p>
          <a:p>
            <a:pPr marL="0" indent="0">
              <a:buNone/>
            </a:pPr>
            <a:r>
              <a:rPr lang="en-CA" altLang="zh-CN" dirty="0">
                <a:solidFill>
                  <a:srgbClr val="000000"/>
                </a:solidFill>
                <a:latin typeface="Georgeia"/>
              </a:rPr>
              <a:t> </a:t>
            </a:r>
            <a:r>
              <a:rPr lang="en-CA" altLang="zh-CN" dirty="0" smtClean="0">
                <a:solidFill>
                  <a:srgbClr val="000000"/>
                </a:solidFill>
                <a:latin typeface="Georgeia"/>
              </a:rPr>
              <a:t> 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从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这家搬到那家。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8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论进那一城，人若接待你们，给你们摆上什么，你们就吃什么。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9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要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医治那城里的病人，对他们说，神的国临近你们了。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10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论进那一城，人若不接待你们，你们就到街上去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，</a:t>
            </a:r>
            <a:endParaRPr lang="zh-CN" altLang="en-US" b="0" i="0" dirty="0">
              <a:solidFill>
                <a:srgbClr val="000000"/>
              </a:solidFill>
              <a:effectLst/>
              <a:latin typeface="Georgeia"/>
            </a:endParaRPr>
          </a:p>
        </p:txBody>
      </p:sp>
    </p:spTree>
    <p:extLst>
      <p:ext uri="{BB962C8B-B14F-4D97-AF65-F5344CB8AC3E}">
        <p14:creationId xmlns:p14="http://schemas.microsoft.com/office/powerpoint/2010/main" val="413428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4A99A5-B49D-DA4B-8E90-61DE2EAFD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83560"/>
            <a:ext cx="11353800" cy="6858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zh-CN" altLang="en-US" b="1" i="0" dirty="0" smtClean="0">
                <a:solidFill>
                  <a:srgbClr val="000000"/>
                </a:solidFill>
                <a:effectLst/>
                <a:latin typeface="Georgeia"/>
              </a:rPr>
              <a:t>路加福音</a:t>
            </a:r>
            <a:r>
              <a:rPr lang="en-US" altLang="zh-CN" b="1" i="0" dirty="0" smtClean="0">
                <a:solidFill>
                  <a:srgbClr val="000000"/>
                </a:solidFill>
                <a:effectLst/>
                <a:latin typeface="Georgeia"/>
              </a:rPr>
              <a:t>10</a:t>
            </a:r>
            <a:r>
              <a:rPr lang="zh-CN" altLang="en-US" b="1" i="0" dirty="0" smtClean="0">
                <a:solidFill>
                  <a:srgbClr val="000000"/>
                </a:solidFill>
                <a:effectLst/>
                <a:latin typeface="Georgeia"/>
              </a:rPr>
              <a:t>，</a:t>
            </a:r>
            <a:r>
              <a:rPr lang="en-US" altLang="zh-CN" b="1" i="0" dirty="0" smtClean="0">
                <a:solidFill>
                  <a:srgbClr val="000000"/>
                </a:solidFill>
                <a:effectLst/>
                <a:latin typeface="Georgeia"/>
              </a:rPr>
              <a:t>1-20</a:t>
            </a:r>
            <a:endParaRPr lang="en-US" altLang="zh-CN" b="1" i="0" dirty="0">
              <a:solidFill>
                <a:srgbClr val="000000"/>
              </a:solidFill>
              <a:effectLst/>
              <a:latin typeface="Georgeia"/>
            </a:endParaRP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11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说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，就是你们城里的尘土，粘在我们的脚上，我们也当着你们擦去。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虽</a:t>
            </a:r>
            <a:endParaRPr lang="en-CA" altLang="zh-CN" b="0" i="0" dirty="0" smtClean="0">
              <a:solidFill>
                <a:srgbClr val="000000"/>
              </a:solidFill>
              <a:effectLst/>
              <a:latin typeface="Georgeia"/>
            </a:endParaRPr>
          </a:p>
          <a:p>
            <a:pPr marL="0" indent="0">
              <a:buNone/>
            </a:pPr>
            <a:r>
              <a:rPr lang="en-CA" altLang="zh-CN" dirty="0">
                <a:solidFill>
                  <a:srgbClr val="000000"/>
                </a:solidFill>
                <a:latin typeface="Georgeia"/>
              </a:rPr>
              <a:t> </a:t>
            </a:r>
            <a:r>
              <a:rPr lang="en-CA" altLang="zh-CN" dirty="0" smtClean="0">
                <a:solidFill>
                  <a:srgbClr val="000000"/>
                </a:solidFill>
                <a:latin typeface="Georgeia"/>
              </a:rPr>
              <a:t>   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然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如此，你们该知道神的国临近了。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12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我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告诉你们，当审判的日子，所多玛所受的，比那城还容易受呢。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13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哥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拉汛哪，你有祸了。伯赛大阿，你有祸了。因为在你们中间所行的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异</a:t>
            </a:r>
            <a:endParaRPr lang="en-CA" altLang="zh-CN" b="0" i="0" dirty="0" smtClean="0">
              <a:solidFill>
                <a:srgbClr val="000000"/>
              </a:solidFill>
              <a:effectLst/>
              <a:latin typeface="Georgeia"/>
            </a:endParaRPr>
          </a:p>
          <a:p>
            <a:pPr marL="0" indent="0">
              <a:buNone/>
            </a:pPr>
            <a:r>
              <a:rPr lang="en-CA" altLang="zh-CN" dirty="0">
                <a:solidFill>
                  <a:srgbClr val="000000"/>
                </a:solidFill>
                <a:latin typeface="Georgeia"/>
              </a:rPr>
              <a:t> </a:t>
            </a:r>
            <a:r>
              <a:rPr lang="en-CA" altLang="zh-CN" dirty="0" smtClean="0">
                <a:solidFill>
                  <a:srgbClr val="000000"/>
                </a:solidFill>
                <a:latin typeface="Georgeia"/>
              </a:rPr>
              <a:t>   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能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，若行在推罗西顿，他们早已披麻蒙灰坐在地上悔改了。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14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当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审判的日子，推罗西顿所受的，比你们还容易受呢。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15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百农阿，你已经升到天上。（或作你将要升到天上吗？）将来必推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下</a:t>
            </a:r>
            <a:endParaRPr lang="en-CA" altLang="zh-CN" b="0" i="0" dirty="0" smtClean="0">
              <a:solidFill>
                <a:srgbClr val="000000"/>
              </a:solidFill>
              <a:effectLst/>
              <a:latin typeface="Georgeia"/>
            </a:endParaRPr>
          </a:p>
          <a:p>
            <a:pPr marL="0" indent="0">
              <a:buNone/>
            </a:pPr>
            <a:r>
              <a:rPr lang="en-CA" altLang="zh-CN" dirty="0">
                <a:solidFill>
                  <a:srgbClr val="000000"/>
                </a:solidFill>
                <a:latin typeface="Georgeia"/>
              </a:rPr>
              <a:t> </a:t>
            </a:r>
            <a:r>
              <a:rPr lang="en-CA" altLang="zh-CN" dirty="0" smtClean="0">
                <a:solidFill>
                  <a:srgbClr val="000000"/>
                </a:solidFill>
                <a:latin typeface="Georgeia"/>
              </a:rPr>
              <a:t>   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阴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间。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16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又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对门徒说，听从你们的，就是听从我，弃绝你们的，就是弃绝我，弃绝我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的</a:t>
            </a:r>
            <a:endParaRPr lang="en-CA" altLang="zh-CN" b="0" i="0" dirty="0" smtClean="0">
              <a:solidFill>
                <a:srgbClr val="000000"/>
              </a:solidFill>
              <a:effectLst/>
              <a:latin typeface="Georgeia"/>
            </a:endParaRPr>
          </a:p>
          <a:p>
            <a:pPr marL="0" indent="0">
              <a:buNone/>
            </a:pPr>
            <a:r>
              <a:rPr lang="en-CA" altLang="zh-CN" dirty="0">
                <a:solidFill>
                  <a:srgbClr val="000000"/>
                </a:solidFill>
                <a:latin typeface="Georgeia"/>
              </a:rPr>
              <a:t> </a:t>
            </a:r>
            <a:r>
              <a:rPr lang="en-CA" altLang="zh-CN" dirty="0" smtClean="0">
                <a:solidFill>
                  <a:srgbClr val="000000"/>
                </a:solidFill>
                <a:latin typeface="Georgeia"/>
              </a:rPr>
              <a:t>    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，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就是弃绝那差我来的。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17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那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七十个人欢欢喜喜地回来说，主阿，因你的名，就是鬼也服了我们。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18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耶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稣对他们说，我曾看见撒但从天上坠落，像闪电一样。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19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我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已经给你们权柄，可以践踏蛇和蝎子，又胜过仇敌一切的能力，断没有什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么</a:t>
            </a:r>
            <a:endParaRPr lang="en-CA" altLang="zh-CN" b="0" i="0" dirty="0" smtClean="0">
              <a:solidFill>
                <a:srgbClr val="000000"/>
              </a:solidFill>
              <a:effectLst/>
              <a:latin typeface="Georgeia"/>
            </a:endParaRPr>
          </a:p>
          <a:p>
            <a:pPr marL="0" indent="0">
              <a:buNone/>
            </a:pPr>
            <a:r>
              <a:rPr lang="en-CA" altLang="zh-CN" dirty="0" smtClean="0">
                <a:solidFill>
                  <a:srgbClr val="000000"/>
                </a:solidFill>
                <a:latin typeface="Georgeia"/>
              </a:rPr>
              <a:t>    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能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害你们。</a:t>
            </a:r>
          </a:p>
          <a:p>
            <a:r>
              <a:rPr lang="en-US" altLang="zh-CN" b="0" i="0" baseline="30000" dirty="0" smtClean="0">
                <a:solidFill>
                  <a:srgbClr val="0000FF"/>
                </a:solidFill>
                <a:effectLst/>
                <a:latin typeface="Georgeia"/>
              </a:rPr>
              <a:t>20    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Georgeia"/>
              </a:rPr>
              <a:t>然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eia"/>
              </a:rPr>
              <a:t>而不要因鬼服了你们就欢喜，要因你们的名记录在天上欢喜。</a:t>
            </a:r>
          </a:p>
        </p:txBody>
      </p:sp>
    </p:spTree>
    <p:extLst>
      <p:ext uri="{BB962C8B-B14F-4D97-AF65-F5344CB8AC3E}">
        <p14:creationId xmlns:p14="http://schemas.microsoft.com/office/powerpoint/2010/main" val="261522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58A9E2-4D19-244D-83E0-3A90D557B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8F2CCE-6C5C-E745-9778-35F2F0254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HS" altLang="en-US" dirty="0"/>
              <a:t>用真理，神的话来装备自己。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53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A84D34-A07D-944A-9A33-A407310C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9EDA2126-0379-AF40-8831-FE97696CEA71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HS" altLang="en-US" dirty="0"/>
              <a:t>用真理，神的话来装备自己</a:t>
            </a:r>
          </a:p>
          <a:p>
            <a:r>
              <a:rPr lang="zh-CHS" altLang="en-US" dirty="0"/>
              <a:t>与信心相符的行为。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8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91E718-B020-5847-9FFA-BF3C67CE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9A487E5C-D644-DA47-8A2E-5FC18D65EBD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HS" altLang="en-US" dirty="0"/>
              <a:t>用真理，神的话来装备自己</a:t>
            </a:r>
          </a:p>
          <a:p>
            <a:r>
              <a:rPr lang="zh-CHS" altLang="en-US" dirty="0"/>
              <a:t>与信心相符的行为</a:t>
            </a:r>
          </a:p>
          <a:p>
            <a:r>
              <a:rPr lang="zh-CHS" altLang="en-US" dirty="0"/>
              <a:t>荣耀神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8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6B268-5F03-0645-AA93-0169D17DF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195117-CA9F-5347-9CAF-AC0ECFD6C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HS" altLang="en-US" dirty="0"/>
              <a:t>用真理，神的话来装备自己</a:t>
            </a:r>
          </a:p>
          <a:p>
            <a:r>
              <a:rPr lang="zh-CHS" altLang="en-US" dirty="0"/>
              <a:t>与信心相符的行为</a:t>
            </a:r>
          </a:p>
          <a:p>
            <a:r>
              <a:rPr lang="zh-CHS" altLang="en-US" dirty="0"/>
              <a:t>荣耀神</a:t>
            </a:r>
          </a:p>
          <a:p>
            <a:r>
              <a:rPr lang="zh-CHS" altLang="en-US" dirty="0"/>
              <a:t>知道并时刻记得主赐给我们的永生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4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815</Words>
  <Application>Microsoft Macintosh PowerPoint</Application>
  <PresentationFormat>Custom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奉耶稣的名 走信心之路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Truth Baptist</cp:lastModifiedBy>
  <cp:revision>15</cp:revision>
  <dcterms:modified xsi:type="dcterms:W3CDTF">2018-06-09T03:22:17Z</dcterms:modified>
</cp:coreProperties>
</file>