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744575"/>
            <a:ext cx="8520600" cy="9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007025"/>
            <a:ext cx="8520600" cy="16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4800">
                <a:solidFill>
                  <a:srgbClr val="990000"/>
                </a:solidFill>
              </a:rPr>
              <a:t>到主</a:t>
            </a:r>
            <a:r>
              <a:rPr b="1" i="1" lang="en" sz="4800">
                <a:solidFill>
                  <a:srgbClr val="990000"/>
                </a:solidFill>
              </a:rPr>
              <a:t>面前</a:t>
            </a:r>
            <a:r>
              <a:rPr b="1" i="1" lang="en" sz="4800">
                <a:solidFill>
                  <a:srgbClr val="990000"/>
                </a:solidFill>
              </a:rPr>
              <a:t>得安息</a:t>
            </a:r>
            <a:endParaRPr b="1" i="1" sz="48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966025"/>
            <a:ext cx="8520600" cy="36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约翰福音13：3-5</a:t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耶稣知道父已将万有交在他手里，且知道自己是从神出来的，又要归到神那里去，就离席站起来脱了衣服，拿一条手巾束腰。随后把水倒在盆里，就洗门徒的脚，并用自己所束的手巾擦干。</a:t>
            </a:r>
            <a:endParaRPr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91475"/>
            <a:ext cx="8520600" cy="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732850"/>
            <a:ext cx="8520600" cy="38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马太福音11：28-30</a:t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凡劳苦担重担的</a:t>
            </a:r>
            <a:r>
              <a:rPr lang="en" sz="3000">
                <a:solidFill>
                  <a:schemeClr val="dk1"/>
                </a:solidFill>
              </a:rPr>
              <a:t>人，可以到我这里来，我就使你们得安息。我心里柔和谦卑，你们当负我的轭，学我的样式，这样，你们心里就必得安息。因为我的轭是容易的，我的担子是轻省的。</a:t>
            </a:r>
            <a:endParaRPr sz="3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849450"/>
            <a:ext cx="8520600" cy="371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1、劳苦担重担</a:t>
            </a:r>
            <a:endParaRPr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2、到主这里来</a:t>
            </a:r>
            <a:endParaRPr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3、安息</a:t>
            </a:r>
            <a:endParaRPr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4、负轭</a:t>
            </a:r>
            <a:endParaRPr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5、谦卑</a:t>
            </a:r>
            <a:endParaRPr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6、柔和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（吕振中版）马太福音11：28-30</a:t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一切劳苦背重担的人哪，来找我吧，我便给你们安歇。我心里柔和谦卑，你们要负我的轭来跟我学，你们心里就可得安歇。因为我的轭是好负的，我的担子是轻省的。</a:t>
            </a:r>
            <a:endParaRPr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创世记3：6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于是，女人见那棵树的果子好作食物，也悦人眼目，且是可喜爱的，</a:t>
            </a:r>
            <a:r>
              <a:rPr lang="en" sz="3000" u="sng">
                <a:solidFill>
                  <a:schemeClr val="dk1"/>
                </a:solidFill>
              </a:rPr>
              <a:t>能使人有智慧</a:t>
            </a:r>
            <a:r>
              <a:rPr lang="en" sz="3000">
                <a:solidFill>
                  <a:schemeClr val="dk1"/>
                </a:solidFill>
              </a:rPr>
              <a:t>，就摘下果子吃了；又给她丈夫，她丈夫也吃了。</a:t>
            </a:r>
            <a:endParaRPr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90825"/>
            <a:ext cx="8520600" cy="32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箴言9：10</a:t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敬畏耶和华，是智慧的开端。认识至圣者，便是聪明。</a:t>
            </a:r>
            <a:endParaRPr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创世记4：3-6，8</a:t>
            </a:r>
            <a:endParaRPr b="1" sz="24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有一日，该隐拿地里的出产为供物献给耶和华；亚伯也将他羊群中头生的和羊的脂油献上。耶和华看中了亚伯和他的供物，只是看不中该隐和他的供物。该隐就大大地发怒，变了脸色。</a:t>
            </a:r>
            <a:endParaRPr sz="24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该隐与他兄弟亚伯说话，二人正在田间，该隐起来打他兄弟亚伯，把他杀了。</a:t>
            </a:r>
            <a:endParaRPr sz="24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腓立比书2：6-8</a:t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</a:rPr>
              <a:t>他本有神的形象，不以自己与神同等为强夺的。反倒虚己，取了奴仆的形象，成为人的样式。既有人的样子，就自己卑微，存心顺服，以至于死，且死在十字架上。</a:t>
            </a:r>
            <a:endParaRPr b="1"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马太福音17：12</a:t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正如人子来，不是要受人的服事，乃是要服事人，并且要舍命，作多人的赎价。</a:t>
            </a:r>
            <a:endParaRPr sz="3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