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56" r:id="rId3"/>
    <p:sldId id="260" r:id="rId4"/>
    <p:sldId id="258" r:id="rId5"/>
    <p:sldId id="270" r:id="rId6"/>
    <p:sldId id="273" r:id="rId7"/>
    <p:sldId id="274" r:id="rId8"/>
    <p:sldId id="277" r:id="rId9"/>
    <p:sldId id="276" r:id="rId10"/>
    <p:sldId id="278" r:id="rId11"/>
    <p:sldId id="279" r:id="rId12"/>
    <p:sldId id="281" r:id="rId13"/>
    <p:sldId id="282" r:id="rId14"/>
    <p:sldId id="283" r:id="rId15"/>
    <p:sldId id="271" r:id="rId16"/>
    <p:sldId id="2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8"/>
    <p:restoredTop sz="93164"/>
  </p:normalViewPr>
  <p:slideViewPr>
    <p:cSldViewPr snapToGrid="0" snapToObjects="1">
      <p:cViewPr varScale="1">
        <p:scale>
          <a:sx n="110" d="100"/>
          <a:sy n="110" d="100"/>
        </p:scale>
        <p:origin x="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4566B-752A-9B45-9014-757940354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8C043B-2C3A-CE46-A14B-459C649DF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4B70A-751B-DB47-9854-844293672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4A87-4602-D84A-9F28-C6582A173B04}" type="datetimeFigureOut">
              <a:rPr lang="en-US" smtClean="0"/>
              <a:t>8/11/18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8548C-0ABE-E042-9CFA-D63F6BD38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8CD03-DE22-284B-90D2-D07C0606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9E5FE-665A-DF43-80C1-1922EE4D2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67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ADDC-8FC2-A74B-BD0D-CBBAFE330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8AA20F-406E-1B4A-8C3F-D0B8B5ED1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CFE8B-894A-5547-8033-9CBC1C5FC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4A87-4602-D84A-9F28-C6582A173B04}" type="datetimeFigureOut">
              <a:rPr lang="en-US" smtClean="0"/>
              <a:t>8/11/18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68975-FEE7-D543-A26B-32ABF13D6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66943-16E7-F347-95C2-81082B8E4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9E5FE-665A-DF43-80C1-1922EE4D2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71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68009D-7108-5D48-AA3E-A6A93C94A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A2CDCC-9682-994D-BB70-1D0BE82E2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5A095-3AF5-A94F-932B-4F7C1F6F5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4A87-4602-D84A-9F28-C6582A173B04}" type="datetimeFigureOut">
              <a:rPr lang="en-US" smtClean="0"/>
              <a:t>8/11/18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4467B-4337-F449-B3F4-DC83B77D9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D9D21-A211-E34D-81BF-0F73F72F1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9E5FE-665A-DF43-80C1-1922EE4D2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3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543A6-4D2D-CB47-A1DC-FFB5A8D6F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81288-983A-074D-A76C-BAC065A74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474FE-4E8E-CC4D-B98D-C64E1F498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4A87-4602-D84A-9F28-C6582A173B04}" type="datetimeFigureOut">
              <a:rPr lang="en-US" smtClean="0"/>
              <a:t>8/11/18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3559E-A70E-A54B-9031-C1F8E3DB6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32D18-A255-5C46-94EB-1922C064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9E5FE-665A-DF43-80C1-1922EE4D2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89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11B20-D841-6A41-983B-680DCA90A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5C359-92BE-E342-A270-CCA1B4D87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56FCF-72FE-594F-8A8F-32E9B700A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4A87-4602-D84A-9F28-C6582A173B04}" type="datetimeFigureOut">
              <a:rPr lang="en-US" smtClean="0"/>
              <a:t>8/11/18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D7691-06DC-B544-91B8-9938F9EE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4A119-4047-934E-9579-B36094F4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9E5FE-665A-DF43-80C1-1922EE4D2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8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54BEF-3BC8-ED40-9FDD-373978E4E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7DDAB-6DB6-F14E-B221-2BE013FA7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ECDEA-F690-B342-BB70-3DAE56BC3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6613A-5E50-1645-B322-930CC22F0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4A87-4602-D84A-9F28-C6582A173B04}" type="datetimeFigureOut">
              <a:rPr lang="en-US" smtClean="0"/>
              <a:t>8/11/18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0B970-3951-2A45-9CFF-8737F3261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63702-960A-1449-911E-E76E67EA2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9E5FE-665A-DF43-80C1-1922EE4D2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01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B0666-019C-4341-8F85-419AA9BA2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5F913-B420-3248-8BCD-1321C5A83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CCC837-9756-3341-8E1E-FB4DE56966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A3A05-A50A-9048-A939-6B9B216C59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C446FC-3DCA-9A41-B3F8-2E2C5926A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6608B6-4EAF-7445-9520-5B265588F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4A87-4602-D84A-9F28-C6582A173B04}" type="datetimeFigureOut">
              <a:rPr lang="en-US" smtClean="0"/>
              <a:t>8/11/18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24AA9D-64A8-A249-A6EA-B924625E0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03499B-395E-3048-A7EB-A0345AAB9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9E5FE-665A-DF43-80C1-1922EE4D2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94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E7B6-62AD-6943-983A-558A45DDE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A06835-196B-2A42-9BBD-13CADF7D1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4A87-4602-D84A-9F28-C6582A173B04}" type="datetimeFigureOut">
              <a:rPr lang="en-US" smtClean="0"/>
              <a:t>8/11/18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8EC2E1-8619-A54F-87E3-6626205D8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AED419-3B57-9E49-BAA6-FA31F5B9D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9E5FE-665A-DF43-80C1-1922EE4D2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5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6A904-CE85-1344-8332-9FC3C2D2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4A87-4602-D84A-9F28-C6582A173B04}" type="datetimeFigureOut">
              <a:rPr lang="en-US" smtClean="0"/>
              <a:t>8/11/18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BA569E-3A2D-464C-B1C2-3C7A6F412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A84D2-08CC-0E4E-92E4-4697AC6C7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9E5FE-665A-DF43-80C1-1922EE4D2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03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46486-ABFD-B344-A7ED-20A6CDEB8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E78F3-0161-904C-8830-8E65D7A1C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96FDB-3373-D34F-A475-F628F5E72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81E06-8E34-B949-93CE-F932E01C2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4A87-4602-D84A-9F28-C6582A173B04}" type="datetimeFigureOut">
              <a:rPr lang="en-US" smtClean="0"/>
              <a:t>8/11/18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B35A5-8C67-6C4C-99F8-306E73BF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6CF88-4A2C-7349-9383-4704516D7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9E5FE-665A-DF43-80C1-1922EE4D2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07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23F1F-DF19-6544-A204-AFB8FF24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6D9E42-DB07-DC49-B682-0511DC5B5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A0818-30EE-914E-8C58-58AB71A52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F89CCE-9417-EB4D-AD3A-6B3F4CB7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4A87-4602-D84A-9F28-C6582A173B04}" type="datetimeFigureOut">
              <a:rPr lang="en-US" smtClean="0"/>
              <a:t>8/11/18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4868A-8C25-B54A-87BD-BB3050504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F2BFA-6F9C-DA46-BFA3-651B6649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9E5FE-665A-DF43-80C1-1922EE4D2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07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006CDF-D762-5540-A14D-DE174EFF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1FF7D-3FA6-AC4A-87BC-9FA4ACD04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968DB-88AF-A346-87EE-F9BCB090B0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44A87-4602-D84A-9F28-C6582A173B04}" type="datetimeFigureOut">
              <a:rPr lang="en-US" smtClean="0"/>
              <a:t>8/11/18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4CE02-7F7D-A646-9DDC-FCAAFF7FB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C1098-19EC-B241-B89E-589C94374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9E5FE-665A-DF43-80C1-1922EE4D2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2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705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F58E-F782-C647-A851-75842706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75432"/>
          </a:xfrm>
        </p:spPr>
        <p:txBody>
          <a:bodyPr>
            <a:normAutofit/>
          </a:bodyPr>
          <a:lstStyle/>
          <a:p>
            <a:r>
              <a:rPr lang="zh-CN" altLang="en-US" sz="3600" b="1" dirty="0"/>
              <a:t>提 摩 太 后 书 </a:t>
            </a:r>
            <a:r>
              <a:rPr lang="en-US" sz="3600" b="1" dirty="0"/>
              <a:t>3:16	 </a:t>
            </a:r>
            <a:r>
              <a:rPr lang="en-US" altLang="zh-CN" sz="3600" b="1" dirty="0"/>
              <a:t>-17</a:t>
            </a:r>
            <a:br>
              <a:rPr lang="en-US" altLang="zh-CN" sz="3600" dirty="0"/>
            </a:br>
            <a:r>
              <a:rPr lang="en-US" sz="3600" b="1" dirty="0" err="1"/>
              <a:t>圣</a:t>
            </a:r>
            <a:r>
              <a:rPr lang="en-US" sz="3600" b="1" dirty="0"/>
              <a:t> </a:t>
            </a:r>
            <a:r>
              <a:rPr lang="en-US" sz="3600" b="1" dirty="0" err="1"/>
              <a:t>经</a:t>
            </a:r>
            <a:r>
              <a:rPr lang="en-US" sz="3600" b="1" dirty="0"/>
              <a:t> </a:t>
            </a:r>
            <a:r>
              <a:rPr lang="en-US" sz="3600" b="1" dirty="0" err="1"/>
              <a:t>都</a:t>
            </a:r>
            <a:r>
              <a:rPr lang="en-US" sz="3600" b="1" dirty="0"/>
              <a:t> </a:t>
            </a:r>
            <a:r>
              <a:rPr lang="en-US" sz="3600" b="1" dirty="0" err="1"/>
              <a:t>是</a:t>
            </a:r>
            <a:r>
              <a:rPr lang="en-US" sz="3600" b="1" dirty="0"/>
              <a:t> </a:t>
            </a:r>
            <a:r>
              <a:rPr lang="en-US" sz="3600" b="1" dirty="0" err="1"/>
              <a:t>神</a:t>
            </a:r>
            <a:r>
              <a:rPr lang="en-US" sz="3600" b="1" dirty="0"/>
              <a:t> </a:t>
            </a:r>
            <a:r>
              <a:rPr lang="en-US" sz="3600" b="1" dirty="0" err="1"/>
              <a:t>所</a:t>
            </a:r>
            <a:r>
              <a:rPr lang="en-US" sz="3600" b="1" dirty="0"/>
              <a:t> </a:t>
            </a:r>
            <a:r>
              <a:rPr lang="en-US" sz="3600" b="1" dirty="0" err="1"/>
              <a:t>默</a:t>
            </a:r>
            <a:r>
              <a:rPr lang="en-US" sz="3600" b="1" dirty="0"/>
              <a:t> </a:t>
            </a:r>
            <a:r>
              <a:rPr lang="en-US" sz="3600" b="1" dirty="0" err="1"/>
              <a:t>示</a:t>
            </a:r>
            <a:r>
              <a:rPr lang="en-US" sz="3600" b="1" dirty="0"/>
              <a:t> </a:t>
            </a:r>
            <a:r>
              <a:rPr lang="en-US" sz="3600" b="1" dirty="0" err="1"/>
              <a:t>的</a:t>
            </a:r>
            <a:r>
              <a:rPr lang="en-US" sz="3600" b="1" dirty="0"/>
              <a:t> ， </a:t>
            </a:r>
            <a:r>
              <a:rPr lang="en-US" sz="3600" b="1" dirty="0" err="1"/>
              <a:t>于</a:t>
            </a:r>
            <a:r>
              <a:rPr lang="en-US" sz="3600" b="1" dirty="0"/>
              <a:t> </a:t>
            </a:r>
            <a:r>
              <a:rPr lang="en-US" sz="3600" b="1" dirty="0" err="1"/>
              <a:t>教</a:t>
            </a:r>
            <a:r>
              <a:rPr lang="en-US" sz="3600" b="1" dirty="0"/>
              <a:t> </a:t>
            </a:r>
            <a:r>
              <a:rPr lang="en-US" sz="3600" b="1" dirty="0" err="1"/>
              <a:t>训</a:t>
            </a:r>
            <a:r>
              <a:rPr lang="en-US" sz="3600" b="1" dirty="0"/>
              <a:t> ， </a:t>
            </a:r>
            <a:r>
              <a:rPr lang="en-US" sz="3600" b="1" dirty="0" err="1"/>
              <a:t>督</a:t>
            </a:r>
            <a:r>
              <a:rPr lang="en-US" sz="3600" b="1" dirty="0"/>
              <a:t> </a:t>
            </a:r>
            <a:r>
              <a:rPr lang="en-US" sz="3600" b="1" dirty="0" err="1"/>
              <a:t>责</a:t>
            </a:r>
            <a:r>
              <a:rPr lang="en-US" sz="3600" b="1" dirty="0"/>
              <a:t> ， </a:t>
            </a:r>
            <a:r>
              <a:rPr lang="en-US" sz="3600" b="1" dirty="0" err="1"/>
              <a:t>使</a:t>
            </a:r>
            <a:r>
              <a:rPr lang="en-US" sz="3600" b="1" dirty="0"/>
              <a:t> </a:t>
            </a:r>
            <a:r>
              <a:rPr lang="en-US" sz="3600" b="1" dirty="0" err="1"/>
              <a:t>人</a:t>
            </a:r>
            <a:r>
              <a:rPr lang="en-US" sz="3600" b="1" dirty="0"/>
              <a:t> </a:t>
            </a:r>
            <a:r>
              <a:rPr lang="en-US" sz="3600" b="1" dirty="0" err="1"/>
              <a:t>归</a:t>
            </a:r>
            <a:r>
              <a:rPr lang="en-US" sz="3600" b="1" dirty="0"/>
              <a:t> </a:t>
            </a:r>
            <a:r>
              <a:rPr lang="en-US" sz="3600" b="1" dirty="0" err="1"/>
              <a:t>正</a:t>
            </a:r>
            <a:r>
              <a:rPr lang="en-US" sz="3600" b="1" dirty="0"/>
              <a:t> ， </a:t>
            </a:r>
            <a:r>
              <a:rPr lang="en-US" sz="3600" b="1" dirty="0" err="1"/>
              <a:t>教</a:t>
            </a:r>
            <a:r>
              <a:rPr lang="en-US" sz="3600" b="1" dirty="0"/>
              <a:t> </a:t>
            </a:r>
            <a:r>
              <a:rPr lang="en-US" sz="3600" b="1" dirty="0" err="1"/>
              <a:t>导</a:t>
            </a:r>
            <a:r>
              <a:rPr lang="en-US" sz="3600" b="1" dirty="0"/>
              <a:t> </a:t>
            </a:r>
            <a:r>
              <a:rPr lang="en-US" sz="3600" b="1" dirty="0" err="1"/>
              <a:t>人</a:t>
            </a:r>
            <a:r>
              <a:rPr lang="en-US" sz="3600" b="1" dirty="0"/>
              <a:t> </a:t>
            </a:r>
            <a:r>
              <a:rPr lang="en-US" sz="3600" b="1" dirty="0" err="1"/>
              <a:t>学</a:t>
            </a:r>
            <a:r>
              <a:rPr lang="en-US" sz="3600" b="1" dirty="0"/>
              <a:t> </a:t>
            </a:r>
            <a:r>
              <a:rPr lang="en-US" sz="3600" b="1" dirty="0" err="1"/>
              <a:t>义</a:t>
            </a:r>
            <a:r>
              <a:rPr lang="en-US" sz="3600" b="1" dirty="0"/>
              <a:t> ， </a:t>
            </a:r>
            <a:r>
              <a:rPr lang="en-US" sz="3600" b="1" dirty="0" err="1"/>
              <a:t>都</a:t>
            </a:r>
            <a:r>
              <a:rPr lang="en-US" sz="3600" b="1" dirty="0"/>
              <a:t> </a:t>
            </a:r>
            <a:r>
              <a:rPr lang="en-US" sz="3600" b="1" dirty="0" err="1"/>
              <a:t>是</a:t>
            </a:r>
            <a:r>
              <a:rPr lang="en-US" sz="3600" b="1" dirty="0"/>
              <a:t> </a:t>
            </a:r>
            <a:r>
              <a:rPr lang="en-US" sz="3600" b="1" dirty="0" err="1"/>
              <a:t>有</a:t>
            </a:r>
            <a:r>
              <a:rPr lang="en-US" sz="3600" b="1" dirty="0"/>
              <a:t> </a:t>
            </a:r>
            <a:r>
              <a:rPr lang="en-US" sz="3600" b="1" dirty="0" err="1"/>
              <a:t>益</a:t>
            </a:r>
            <a:r>
              <a:rPr lang="en-US" sz="3600" b="1" dirty="0"/>
              <a:t> </a:t>
            </a:r>
            <a:r>
              <a:rPr lang="en-US" sz="3600" b="1" dirty="0" err="1"/>
              <a:t>的</a:t>
            </a:r>
            <a:r>
              <a:rPr lang="en-US" sz="3600" b="1" dirty="0"/>
              <a:t> 。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6600" b="1" dirty="0" err="1"/>
              <a:t>叫</a:t>
            </a:r>
            <a:r>
              <a:rPr lang="en-US" sz="6600" b="1" dirty="0"/>
              <a:t> </a:t>
            </a:r>
            <a:r>
              <a:rPr lang="en-US" sz="6600" b="1" dirty="0" err="1"/>
              <a:t>属</a:t>
            </a:r>
            <a:r>
              <a:rPr lang="en-US" sz="6600" b="1" dirty="0"/>
              <a:t> </a:t>
            </a:r>
            <a:r>
              <a:rPr lang="en-US" sz="6600" b="1" dirty="0" err="1"/>
              <a:t>神</a:t>
            </a:r>
            <a:r>
              <a:rPr lang="en-US" sz="6600" b="1" dirty="0"/>
              <a:t> </a:t>
            </a:r>
            <a:r>
              <a:rPr lang="en-US" sz="6600" b="1" dirty="0" err="1"/>
              <a:t>的</a:t>
            </a:r>
            <a:r>
              <a:rPr lang="en-US" sz="6600" b="1" dirty="0"/>
              <a:t> </a:t>
            </a:r>
            <a:r>
              <a:rPr lang="en-US" sz="6600" b="1" dirty="0" err="1"/>
              <a:t>人</a:t>
            </a:r>
            <a:r>
              <a:rPr lang="en-US" sz="6600" b="1" dirty="0"/>
              <a:t> </a:t>
            </a:r>
            <a:r>
              <a:rPr lang="en-US" sz="6600" b="1" dirty="0" err="1"/>
              <a:t>得</a:t>
            </a:r>
            <a:r>
              <a:rPr lang="en-US" sz="6600" b="1" dirty="0"/>
              <a:t> </a:t>
            </a:r>
            <a:r>
              <a:rPr lang="en-US" sz="6600" b="1" dirty="0" err="1"/>
              <a:t>以</a:t>
            </a:r>
            <a:r>
              <a:rPr lang="en-US" sz="6600" b="1" dirty="0"/>
              <a:t> </a:t>
            </a:r>
            <a:r>
              <a:rPr lang="en-US" sz="6600" b="1" dirty="0" err="1"/>
              <a:t>完</a:t>
            </a:r>
            <a:r>
              <a:rPr lang="en-US" sz="6600" b="1" dirty="0"/>
              <a:t> </a:t>
            </a:r>
            <a:r>
              <a:rPr lang="en-US" sz="6600" b="1" dirty="0" err="1"/>
              <a:t>全</a:t>
            </a:r>
            <a:r>
              <a:rPr lang="en-US" sz="6600" b="1" dirty="0"/>
              <a:t> ， </a:t>
            </a:r>
            <a:r>
              <a:rPr lang="en-US" sz="6600" b="1" dirty="0" err="1"/>
              <a:t>预</a:t>
            </a:r>
            <a:r>
              <a:rPr lang="en-US" sz="6600" b="1" dirty="0"/>
              <a:t> </a:t>
            </a:r>
            <a:r>
              <a:rPr lang="en-US" sz="6600" b="1" dirty="0" err="1"/>
              <a:t>备</a:t>
            </a:r>
            <a:r>
              <a:rPr lang="en-US" sz="6600" b="1" dirty="0"/>
              <a:t> </a:t>
            </a:r>
            <a:r>
              <a:rPr lang="en-US" sz="6600" b="1" dirty="0" err="1"/>
              <a:t>行</a:t>
            </a:r>
            <a:r>
              <a:rPr lang="en-US" sz="6600" b="1" dirty="0"/>
              <a:t> </a:t>
            </a:r>
            <a:r>
              <a:rPr lang="en-US" sz="6600" b="1" dirty="0" err="1"/>
              <a:t>各</a:t>
            </a:r>
            <a:r>
              <a:rPr lang="en-US" sz="6600" b="1" dirty="0"/>
              <a:t> </a:t>
            </a:r>
            <a:r>
              <a:rPr lang="en-US" sz="6600" b="1" dirty="0" err="1"/>
              <a:t>样</a:t>
            </a:r>
            <a:r>
              <a:rPr lang="en-US" sz="6600" b="1" dirty="0"/>
              <a:t> </a:t>
            </a:r>
            <a:r>
              <a:rPr lang="en-US" sz="6600" b="1" dirty="0" err="1"/>
              <a:t>的</a:t>
            </a:r>
            <a:r>
              <a:rPr lang="en-US" sz="6600" b="1" dirty="0"/>
              <a:t> </a:t>
            </a:r>
            <a:r>
              <a:rPr lang="en-US" sz="6600" b="1" dirty="0" err="1"/>
              <a:t>善</a:t>
            </a:r>
            <a:r>
              <a:rPr lang="en-US" sz="6600" b="1" dirty="0"/>
              <a:t> </a:t>
            </a:r>
            <a:r>
              <a:rPr lang="en-US" sz="6600" b="1" dirty="0" err="1"/>
              <a:t>事</a:t>
            </a:r>
            <a:r>
              <a:rPr lang="en-US" sz="6600" b="1" dirty="0"/>
              <a:t> 。</a:t>
            </a:r>
            <a:br>
              <a:rPr lang="en-US" sz="6600" b="1" dirty="0"/>
            </a:br>
            <a:endParaRPr lang="en-US" sz="5300" b="1" dirty="0"/>
          </a:p>
        </p:txBody>
      </p:sp>
    </p:spTree>
    <p:extLst>
      <p:ext uri="{BB962C8B-B14F-4D97-AF65-F5344CB8AC3E}">
        <p14:creationId xmlns:p14="http://schemas.microsoft.com/office/powerpoint/2010/main" val="483629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F58E-F782-C647-A851-75842706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75432"/>
          </a:xfrm>
        </p:spPr>
        <p:txBody>
          <a:bodyPr>
            <a:normAutofit/>
          </a:bodyPr>
          <a:lstStyle/>
          <a:p>
            <a:r>
              <a:rPr lang="zh-CN" altLang="en-US" sz="3600" b="1" dirty="0"/>
              <a:t>提 摩 太 后 书 </a:t>
            </a:r>
            <a:r>
              <a:rPr lang="en-US" sz="3600" b="1" dirty="0"/>
              <a:t>3:16	 </a:t>
            </a:r>
            <a:r>
              <a:rPr lang="en-US" altLang="zh-CN" sz="3600" b="1" dirty="0"/>
              <a:t>-17</a:t>
            </a:r>
            <a:br>
              <a:rPr lang="en-US" altLang="zh-CN" sz="3600" dirty="0"/>
            </a:br>
            <a:r>
              <a:rPr lang="en-US" sz="6600" b="1" dirty="0" err="1"/>
              <a:t>叫</a:t>
            </a:r>
            <a:r>
              <a:rPr lang="en-US" sz="6600" b="1" dirty="0"/>
              <a:t> </a:t>
            </a:r>
            <a:r>
              <a:rPr lang="en-US" sz="6600" b="1" dirty="0" err="1"/>
              <a:t>属</a:t>
            </a:r>
            <a:r>
              <a:rPr lang="en-US" sz="6600" b="1" dirty="0"/>
              <a:t> </a:t>
            </a:r>
            <a:r>
              <a:rPr lang="en-US" sz="6600" b="1" dirty="0" err="1"/>
              <a:t>神</a:t>
            </a:r>
            <a:r>
              <a:rPr lang="en-US" sz="6600" b="1" dirty="0"/>
              <a:t> </a:t>
            </a:r>
            <a:r>
              <a:rPr lang="en-US" sz="6600" b="1" dirty="0" err="1"/>
              <a:t>的</a:t>
            </a:r>
            <a:r>
              <a:rPr lang="en-US" sz="6600" b="1" dirty="0"/>
              <a:t> </a:t>
            </a:r>
            <a:r>
              <a:rPr lang="en-US" sz="6600" b="1" dirty="0" err="1"/>
              <a:t>人</a:t>
            </a:r>
            <a:r>
              <a:rPr lang="en-US" sz="6600" b="1" dirty="0"/>
              <a:t> </a:t>
            </a:r>
            <a:r>
              <a:rPr lang="en-US" sz="6600" b="1" dirty="0" err="1"/>
              <a:t>得</a:t>
            </a:r>
            <a:r>
              <a:rPr lang="en-US" sz="6600" b="1" dirty="0"/>
              <a:t> </a:t>
            </a:r>
            <a:r>
              <a:rPr lang="en-US" sz="6600" b="1" dirty="0" err="1"/>
              <a:t>以</a:t>
            </a:r>
            <a:r>
              <a:rPr lang="en-US" sz="6600" b="1" dirty="0"/>
              <a:t> </a:t>
            </a:r>
            <a:r>
              <a:rPr lang="en-US" sz="6600" b="1" dirty="0" err="1"/>
              <a:t>完</a:t>
            </a:r>
            <a:r>
              <a:rPr lang="en-US" sz="6600" b="1" dirty="0"/>
              <a:t> </a:t>
            </a:r>
            <a:r>
              <a:rPr lang="en-US" sz="6600" b="1" dirty="0" err="1"/>
              <a:t>全</a:t>
            </a:r>
            <a:r>
              <a:rPr lang="en-US" sz="6600" b="1" dirty="0"/>
              <a:t> </a:t>
            </a:r>
            <a:br>
              <a:rPr lang="en-US" sz="6600" b="1" dirty="0"/>
            </a:br>
            <a:r>
              <a:rPr lang="en-US" altLang="zh-CN" sz="6600" b="1" dirty="0"/>
              <a:t>1.</a:t>
            </a:r>
            <a:r>
              <a:rPr lang="zh-CN" altLang="en-US" sz="6600" b="1" dirty="0"/>
              <a:t>  </a:t>
            </a:r>
            <a:r>
              <a:rPr lang="zh-CN" altLang="en-US" sz="6600" b="1" u="sng" dirty="0"/>
              <a:t>品格</a:t>
            </a:r>
            <a:r>
              <a:rPr lang="zh-CN" altLang="en-US" sz="6600" b="1" dirty="0"/>
              <a:t>上得以完全</a:t>
            </a:r>
            <a:br>
              <a:rPr lang="en-CA" altLang="zh-CN" sz="6600" b="1" dirty="0"/>
            </a:br>
            <a:r>
              <a:rPr lang="en-US" altLang="zh-CN" sz="6600" b="1" dirty="0"/>
              <a:t>2.</a:t>
            </a:r>
            <a:r>
              <a:rPr lang="zh-CN" altLang="en-US" sz="6600" b="1" dirty="0"/>
              <a:t>  </a:t>
            </a:r>
            <a:r>
              <a:rPr lang="zh-CN" altLang="en-US" sz="6600" b="1" u="sng" dirty="0"/>
              <a:t>心志</a:t>
            </a:r>
            <a:r>
              <a:rPr lang="zh-CN" altLang="en-US" sz="6600" b="1" dirty="0"/>
              <a:t>上得以完全</a:t>
            </a:r>
            <a:br>
              <a:rPr lang="en-CA" altLang="zh-CN" sz="6600" b="1" dirty="0"/>
            </a:br>
            <a:r>
              <a:rPr lang="en-US" altLang="zh-CN" sz="6600" b="1" dirty="0"/>
              <a:t>3.</a:t>
            </a:r>
            <a:r>
              <a:rPr lang="zh-CN" altLang="en-US" sz="6600" b="1" dirty="0"/>
              <a:t>  </a:t>
            </a:r>
            <a:r>
              <a:rPr lang="zh-CN" altLang="en-US" sz="6600" b="1" u="sng" dirty="0"/>
              <a:t>属灵</a:t>
            </a:r>
            <a:r>
              <a:rPr lang="zh-CN" altLang="en-US" sz="6600" b="1" dirty="0"/>
              <a:t>上得以完全</a:t>
            </a:r>
            <a:endParaRPr lang="en-US" sz="5300" b="1" dirty="0"/>
          </a:p>
        </p:txBody>
      </p:sp>
    </p:spTree>
    <p:extLst>
      <p:ext uri="{BB962C8B-B14F-4D97-AF65-F5344CB8AC3E}">
        <p14:creationId xmlns:p14="http://schemas.microsoft.com/office/powerpoint/2010/main" val="2348272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F58E-F782-C647-A851-75842706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69553"/>
          </a:xfrm>
        </p:spPr>
        <p:txBody>
          <a:bodyPr>
            <a:normAutofit/>
          </a:bodyPr>
          <a:lstStyle/>
          <a:p>
            <a:r>
              <a:rPr lang="zh-CN" altLang="en-US" sz="6000" b="1" u="sng" dirty="0"/>
              <a:t>品格</a:t>
            </a:r>
            <a:r>
              <a:rPr lang="zh-CN" altLang="en-US" sz="6000" b="1" dirty="0"/>
              <a:t>上得以完全</a:t>
            </a:r>
            <a:br>
              <a:rPr lang="en-CA" altLang="zh-CN" sz="6000" b="1" dirty="0"/>
            </a:br>
            <a:br>
              <a:rPr lang="en-CA" altLang="zh-CN" sz="6600" b="1" dirty="0"/>
            </a:br>
            <a:r>
              <a:rPr lang="zh-CN" altLang="en-US" b="1" dirty="0"/>
              <a:t>我 心 里 柔 和 谦 卑 ， 你 们 当 负 我 的 轭 ， 学 我 的 样 式 ， 这 样 ， 你 们 心 里 就 必 得 享 安 息 。</a:t>
            </a:r>
            <a:endParaRPr lang="en-US" sz="5300" b="1" dirty="0"/>
          </a:p>
        </p:txBody>
      </p:sp>
    </p:spTree>
    <p:extLst>
      <p:ext uri="{BB962C8B-B14F-4D97-AF65-F5344CB8AC3E}">
        <p14:creationId xmlns:p14="http://schemas.microsoft.com/office/powerpoint/2010/main" val="1087814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F58E-F782-C647-A851-75842706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69553"/>
          </a:xfrm>
        </p:spPr>
        <p:txBody>
          <a:bodyPr>
            <a:normAutofit/>
          </a:bodyPr>
          <a:lstStyle/>
          <a:p>
            <a:r>
              <a:rPr lang="zh-CN" altLang="en-US" sz="6000" b="1" u="sng" dirty="0"/>
              <a:t>心志</a:t>
            </a:r>
            <a:r>
              <a:rPr lang="zh-CN" altLang="en-US" sz="6000" b="1" dirty="0"/>
              <a:t>上得以完全</a:t>
            </a:r>
            <a:br>
              <a:rPr lang="en-CA" altLang="zh-CN" sz="6000" b="1" dirty="0"/>
            </a:br>
            <a:br>
              <a:rPr lang="en-CA" altLang="zh-CN" sz="6000" b="1" dirty="0"/>
            </a:br>
            <a:r>
              <a:rPr lang="zh-CN" altLang="en-US" b="1" dirty="0"/>
              <a:t>弟兄们，在心志上不要作小孩子。然而，在恶事上要作婴孩，在心志上总要作大人。</a:t>
            </a:r>
            <a:endParaRPr lang="en-US" sz="5300" b="1" dirty="0"/>
          </a:p>
        </p:txBody>
      </p:sp>
    </p:spTree>
    <p:extLst>
      <p:ext uri="{BB962C8B-B14F-4D97-AF65-F5344CB8AC3E}">
        <p14:creationId xmlns:p14="http://schemas.microsoft.com/office/powerpoint/2010/main" val="3630742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F58E-F782-C647-A851-75842706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69553"/>
          </a:xfrm>
        </p:spPr>
        <p:txBody>
          <a:bodyPr>
            <a:normAutofit fontScale="90000"/>
          </a:bodyPr>
          <a:lstStyle/>
          <a:p>
            <a:r>
              <a:rPr lang="zh-CN" altLang="en-US" sz="6000" b="1" u="sng" dirty="0"/>
              <a:t>属灵</a:t>
            </a:r>
            <a:r>
              <a:rPr lang="zh-CN" altLang="en-US" sz="6000" b="1" dirty="0"/>
              <a:t>上得以完全</a:t>
            </a:r>
            <a:br>
              <a:rPr lang="en-CA" altLang="zh-CN" sz="6000" b="1" dirty="0"/>
            </a:br>
            <a:br>
              <a:rPr lang="en-CA" altLang="zh-CN" sz="6000" b="1" dirty="0"/>
            </a:br>
            <a:r>
              <a:rPr lang="zh-CN" altLang="en-US" b="1" dirty="0"/>
              <a:t>但如今，在百般的试炼中暂时忧愁， 叫你们的信心既被试验，就比那被火试验仍然能坏的金子更显宝贵，可以在耶稣基督显现的时候得着称赞、荣耀、尊贵。</a:t>
            </a:r>
            <a:endParaRPr lang="en-US" sz="5300" b="1" dirty="0"/>
          </a:p>
        </p:txBody>
      </p:sp>
    </p:spTree>
    <p:extLst>
      <p:ext uri="{BB962C8B-B14F-4D97-AF65-F5344CB8AC3E}">
        <p14:creationId xmlns:p14="http://schemas.microsoft.com/office/powerpoint/2010/main" val="1342079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F58E-F782-C647-A851-75842706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04440"/>
          </a:xfrm>
        </p:spPr>
        <p:txBody>
          <a:bodyPr>
            <a:normAutofit/>
          </a:bodyPr>
          <a:lstStyle/>
          <a:p>
            <a:r>
              <a:rPr lang="zh-CN" altLang="en-US" b="1" dirty="0"/>
              <a:t>雅各书 </a:t>
            </a:r>
            <a:r>
              <a:rPr lang="en-US" b="1" dirty="0"/>
              <a:t>3:</a:t>
            </a:r>
            <a:r>
              <a:rPr lang="en-US" altLang="zh-CN" b="1" dirty="0"/>
              <a:t>2</a:t>
            </a:r>
            <a:br>
              <a:rPr lang="en-US" altLang="zh-CN" dirty="0"/>
            </a:br>
            <a:r>
              <a:rPr lang="en-US" dirty="0"/>
              <a:t> 	</a:t>
            </a:r>
            <a:br>
              <a:rPr lang="en-US" dirty="0"/>
            </a:br>
            <a:r>
              <a:rPr lang="zh-CN" altLang="en-US" b="1" dirty="0"/>
              <a:t>原来我们在许多事上都有过失；若有人在话语上没有过失，他就是完全人。</a:t>
            </a:r>
            <a:br>
              <a:rPr lang="en-US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69194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F58E-F782-C647-A851-75842706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75432"/>
          </a:xfrm>
        </p:spPr>
        <p:txBody>
          <a:bodyPr>
            <a:normAutofit/>
          </a:bodyPr>
          <a:lstStyle/>
          <a:p>
            <a:r>
              <a:rPr lang="zh-CN" altLang="en-US" sz="3600" b="1" dirty="0"/>
              <a:t>提 摩 太 后 书 </a:t>
            </a:r>
            <a:r>
              <a:rPr lang="en-US" sz="3600" b="1" dirty="0"/>
              <a:t>3:16	 </a:t>
            </a:r>
            <a:r>
              <a:rPr lang="en-US" altLang="zh-CN" sz="3600" b="1" dirty="0"/>
              <a:t>-17</a:t>
            </a:r>
            <a:br>
              <a:rPr lang="en-US" altLang="zh-CN" sz="3600" dirty="0"/>
            </a:br>
            <a:r>
              <a:rPr lang="en-US" sz="6600" b="1" dirty="0" err="1"/>
              <a:t>叫</a:t>
            </a:r>
            <a:r>
              <a:rPr lang="en-US" sz="6600" b="1" dirty="0"/>
              <a:t> </a:t>
            </a:r>
            <a:r>
              <a:rPr lang="en-US" sz="6600" b="1" dirty="0" err="1"/>
              <a:t>属</a:t>
            </a:r>
            <a:r>
              <a:rPr lang="en-US" sz="6600" b="1" dirty="0"/>
              <a:t> </a:t>
            </a:r>
            <a:r>
              <a:rPr lang="en-US" sz="6600" b="1" dirty="0" err="1"/>
              <a:t>神</a:t>
            </a:r>
            <a:r>
              <a:rPr lang="en-US" sz="6600" b="1" dirty="0"/>
              <a:t> </a:t>
            </a:r>
            <a:r>
              <a:rPr lang="en-US" sz="6600" b="1" dirty="0" err="1"/>
              <a:t>的</a:t>
            </a:r>
            <a:r>
              <a:rPr lang="en-US" sz="6600" b="1" dirty="0"/>
              <a:t> </a:t>
            </a:r>
            <a:r>
              <a:rPr lang="en-US" sz="6600" b="1" dirty="0" err="1"/>
              <a:t>人</a:t>
            </a:r>
            <a:r>
              <a:rPr lang="en-US" sz="6600" b="1" dirty="0"/>
              <a:t> </a:t>
            </a:r>
            <a:r>
              <a:rPr lang="en-US" sz="6600" b="1" dirty="0" err="1"/>
              <a:t>得</a:t>
            </a:r>
            <a:r>
              <a:rPr lang="en-US" sz="6600" b="1" dirty="0"/>
              <a:t> </a:t>
            </a:r>
            <a:r>
              <a:rPr lang="en-US" sz="6600" b="1" dirty="0" err="1"/>
              <a:t>以</a:t>
            </a:r>
            <a:r>
              <a:rPr lang="en-US" sz="6600" b="1" dirty="0"/>
              <a:t> </a:t>
            </a:r>
            <a:r>
              <a:rPr lang="en-US" sz="6600" b="1" dirty="0" err="1"/>
              <a:t>完</a:t>
            </a:r>
            <a:r>
              <a:rPr lang="en-US" sz="6600" b="1" dirty="0"/>
              <a:t> </a:t>
            </a:r>
            <a:r>
              <a:rPr lang="en-US" sz="6600" b="1" dirty="0" err="1"/>
              <a:t>全</a:t>
            </a:r>
            <a:r>
              <a:rPr lang="en-US" sz="6600" b="1" dirty="0"/>
              <a:t> </a:t>
            </a:r>
            <a:br>
              <a:rPr lang="en-US" sz="6600" b="1" dirty="0"/>
            </a:br>
            <a:r>
              <a:rPr lang="en-US" altLang="zh-CN" sz="6600" b="1" dirty="0"/>
              <a:t>1.</a:t>
            </a:r>
            <a:r>
              <a:rPr lang="zh-CN" altLang="en-US" sz="6600" b="1" dirty="0"/>
              <a:t>  </a:t>
            </a:r>
            <a:r>
              <a:rPr lang="zh-CN" altLang="en-US" sz="6600" b="1" u="sng" dirty="0"/>
              <a:t>品格</a:t>
            </a:r>
            <a:r>
              <a:rPr lang="zh-CN" altLang="en-US" sz="6600" b="1" dirty="0"/>
              <a:t>上得以完全</a:t>
            </a:r>
            <a:br>
              <a:rPr lang="en-CA" altLang="zh-CN" sz="6600" b="1" dirty="0"/>
            </a:br>
            <a:r>
              <a:rPr lang="en-US" altLang="zh-CN" sz="6600" b="1" dirty="0"/>
              <a:t>2.</a:t>
            </a:r>
            <a:r>
              <a:rPr lang="zh-CN" altLang="en-US" sz="6600" b="1" dirty="0"/>
              <a:t>  </a:t>
            </a:r>
            <a:r>
              <a:rPr lang="zh-CN" altLang="en-US" sz="6600" b="1" u="sng" dirty="0"/>
              <a:t>心志</a:t>
            </a:r>
            <a:r>
              <a:rPr lang="zh-CN" altLang="en-US" sz="6600" b="1" dirty="0"/>
              <a:t>上得以完全</a:t>
            </a:r>
            <a:br>
              <a:rPr lang="en-CA" altLang="zh-CN" sz="6600" b="1" dirty="0"/>
            </a:br>
            <a:r>
              <a:rPr lang="en-US" altLang="zh-CN" sz="6600" b="1" dirty="0"/>
              <a:t>3.</a:t>
            </a:r>
            <a:r>
              <a:rPr lang="zh-CN" altLang="en-US" sz="6600" b="1" dirty="0"/>
              <a:t>  </a:t>
            </a:r>
            <a:r>
              <a:rPr lang="zh-CN" altLang="en-US" sz="6600" b="1" u="sng" dirty="0"/>
              <a:t>属灵</a:t>
            </a:r>
            <a:r>
              <a:rPr lang="zh-CN" altLang="en-US" sz="6600" b="1" dirty="0"/>
              <a:t>上得以完全</a:t>
            </a:r>
            <a:endParaRPr lang="en-US" sz="5300" b="1" dirty="0"/>
          </a:p>
        </p:txBody>
      </p:sp>
    </p:spTree>
    <p:extLst>
      <p:ext uri="{BB962C8B-B14F-4D97-AF65-F5344CB8AC3E}">
        <p14:creationId xmlns:p14="http://schemas.microsoft.com/office/powerpoint/2010/main" val="3960507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DAE49-DB19-004A-BBFA-E6AD721B7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/>
              <a:t>得以完全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7FB86F-57C6-7A4E-9266-4AF371903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5496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zh-CN" sz="3600" b="1" dirty="0"/>
              <a:t>2018.8.12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56874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F58E-F782-C647-A851-75842706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04440"/>
          </a:xfrm>
        </p:spPr>
        <p:txBody>
          <a:bodyPr>
            <a:normAutofit/>
          </a:bodyPr>
          <a:lstStyle/>
          <a:p>
            <a:r>
              <a:rPr lang="zh-CN" altLang="en-US" b="1" dirty="0"/>
              <a:t>提 摩 太 后 书 </a:t>
            </a:r>
            <a:r>
              <a:rPr lang="en-US" b="1" dirty="0"/>
              <a:t>3:16	 </a:t>
            </a:r>
            <a:r>
              <a:rPr lang="en-US" altLang="zh-CN" b="1" dirty="0"/>
              <a:t>-17</a:t>
            </a:r>
            <a:br>
              <a:rPr lang="en-US" altLang="zh-CN" dirty="0"/>
            </a:br>
            <a:r>
              <a:rPr lang="en-US" dirty="0"/>
              <a:t> 	</a:t>
            </a:r>
            <a:br>
              <a:rPr lang="en-US" dirty="0"/>
            </a:br>
            <a:r>
              <a:rPr lang="en-US" b="1" dirty="0" err="1"/>
              <a:t>圣</a:t>
            </a:r>
            <a:r>
              <a:rPr lang="en-US" b="1" dirty="0"/>
              <a:t> </a:t>
            </a:r>
            <a:r>
              <a:rPr lang="en-US" b="1" dirty="0" err="1"/>
              <a:t>经</a:t>
            </a:r>
            <a:r>
              <a:rPr lang="en-US" b="1" dirty="0"/>
              <a:t> </a:t>
            </a:r>
            <a:r>
              <a:rPr lang="en-US" b="1" dirty="0" err="1"/>
              <a:t>都</a:t>
            </a:r>
            <a:r>
              <a:rPr lang="en-US" b="1" dirty="0"/>
              <a:t> </a:t>
            </a:r>
            <a:r>
              <a:rPr lang="en-US" b="1" dirty="0" err="1"/>
              <a:t>是</a:t>
            </a:r>
            <a:r>
              <a:rPr lang="en-US" b="1" dirty="0"/>
              <a:t> </a:t>
            </a:r>
            <a:r>
              <a:rPr lang="en-US" b="1" dirty="0" err="1"/>
              <a:t>神</a:t>
            </a:r>
            <a:r>
              <a:rPr lang="en-US" b="1" dirty="0"/>
              <a:t> </a:t>
            </a:r>
            <a:r>
              <a:rPr lang="en-US" b="1" dirty="0" err="1"/>
              <a:t>所</a:t>
            </a:r>
            <a:r>
              <a:rPr lang="en-US" b="1" dirty="0"/>
              <a:t> </a:t>
            </a:r>
            <a:r>
              <a:rPr lang="en-US" b="1" dirty="0" err="1"/>
              <a:t>默</a:t>
            </a:r>
            <a:r>
              <a:rPr lang="en-US" b="1" dirty="0"/>
              <a:t> </a:t>
            </a:r>
            <a:r>
              <a:rPr lang="en-US" b="1" dirty="0" err="1"/>
              <a:t>示</a:t>
            </a:r>
            <a:r>
              <a:rPr lang="en-US" b="1" dirty="0"/>
              <a:t> </a:t>
            </a:r>
            <a:r>
              <a:rPr lang="en-US" b="1" dirty="0" err="1"/>
              <a:t>的</a:t>
            </a:r>
            <a:r>
              <a:rPr lang="en-US" b="1" dirty="0"/>
              <a:t> ， </a:t>
            </a:r>
            <a:r>
              <a:rPr lang="en-US" b="1" dirty="0" err="1"/>
              <a:t>于</a:t>
            </a:r>
            <a:r>
              <a:rPr lang="en-US" b="1" dirty="0"/>
              <a:t> </a:t>
            </a:r>
            <a:r>
              <a:rPr lang="en-US" b="1" dirty="0" err="1"/>
              <a:t>教</a:t>
            </a:r>
            <a:r>
              <a:rPr lang="en-US" b="1" dirty="0"/>
              <a:t> </a:t>
            </a:r>
            <a:r>
              <a:rPr lang="en-US" b="1" dirty="0" err="1"/>
              <a:t>训</a:t>
            </a:r>
            <a:r>
              <a:rPr lang="en-US" b="1" dirty="0"/>
              <a:t> ， </a:t>
            </a:r>
            <a:r>
              <a:rPr lang="en-US" b="1" dirty="0" err="1"/>
              <a:t>督</a:t>
            </a:r>
            <a:r>
              <a:rPr lang="en-US" b="1" dirty="0"/>
              <a:t> </a:t>
            </a:r>
            <a:r>
              <a:rPr lang="en-US" b="1" dirty="0" err="1"/>
              <a:t>责</a:t>
            </a:r>
            <a:r>
              <a:rPr lang="en-US" b="1" dirty="0"/>
              <a:t> ， </a:t>
            </a:r>
            <a:r>
              <a:rPr lang="en-US" b="1" dirty="0" err="1"/>
              <a:t>使</a:t>
            </a:r>
            <a:r>
              <a:rPr lang="en-US" b="1" dirty="0"/>
              <a:t> </a:t>
            </a:r>
            <a:r>
              <a:rPr lang="en-US" b="1" dirty="0" err="1"/>
              <a:t>人</a:t>
            </a:r>
            <a:r>
              <a:rPr lang="en-US" b="1" dirty="0"/>
              <a:t> </a:t>
            </a:r>
            <a:r>
              <a:rPr lang="en-US" b="1" dirty="0" err="1"/>
              <a:t>归</a:t>
            </a:r>
            <a:r>
              <a:rPr lang="en-US" b="1" dirty="0"/>
              <a:t> </a:t>
            </a:r>
            <a:r>
              <a:rPr lang="en-US" b="1" dirty="0" err="1"/>
              <a:t>正</a:t>
            </a:r>
            <a:r>
              <a:rPr lang="en-US" b="1" dirty="0"/>
              <a:t> ， </a:t>
            </a:r>
            <a:r>
              <a:rPr lang="en-US" b="1" dirty="0" err="1"/>
              <a:t>教</a:t>
            </a:r>
            <a:r>
              <a:rPr lang="en-US" b="1" dirty="0"/>
              <a:t> </a:t>
            </a:r>
            <a:r>
              <a:rPr lang="en-US" b="1" dirty="0" err="1"/>
              <a:t>导</a:t>
            </a:r>
            <a:r>
              <a:rPr lang="en-US" b="1" dirty="0"/>
              <a:t> </a:t>
            </a:r>
            <a:r>
              <a:rPr lang="en-US" b="1" dirty="0" err="1"/>
              <a:t>人</a:t>
            </a:r>
            <a:r>
              <a:rPr lang="en-US" b="1" dirty="0"/>
              <a:t> </a:t>
            </a:r>
            <a:r>
              <a:rPr lang="en-US" b="1" dirty="0" err="1"/>
              <a:t>学</a:t>
            </a:r>
            <a:r>
              <a:rPr lang="en-US" b="1" dirty="0"/>
              <a:t> </a:t>
            </a:r>
            <a:r>
              <a:rPr lang="en-US" b="1" dirty="0" err="1"/>
              <a:t>义</a:t>
            </a:r>
            <a:r>
              <a:rPr lang="en-US" b="1" dirty="0"/>
              <a:t> ， </a:t>
            </a:r>
            <a:r>
              <a:rPr lang="en-US" b="1" dirty="0" err="1"/>
              <a:t>都</a:t>
            </a:r>
            <a:r>
              <a:rPr lang="en-US" b="1" dirty="0"/>
              <a:t> </a:t>
            </a:r>
            <a:r>
              <a:rPr lang="en-US" b="1" dirty="0" err="1"/>
              <a:t>是</a:t>
            </a:r>
            <a:r>
              <a:rPr lang="en-US" b="1" dirty="0"/>
              <a:t> </a:t>
            </a:r>
            <a:r>
              <a:rPr lang="en-US" b="1" dirty="0" err="1"/>
              <a:t>有</a:t>
            </a:r>
            <a:r>
              <a:rPr lang="en-US" b="1" dirty="0"/>
              <a:t> </a:t>
            </a:r>
            <a:r>
              <a:rPr lang="en-US" b="1" dirty="0" err="1"/>
              <a:t>益</a:t>
            </a:r>
            <a:r>
              <a:rPr lang="en-US" b="1" dirty="0"/>
              <a:t> </a:t>
            </a:r>
            <a:r>
              <a:rPr lang="en-US" b="1" dirty="0" err="1"/>
              <a:t>的</a:t>
            </a:r>
            <a:r>
              <a:rPr lang="en-US" b="1" dirty="0"/>
              <a:t> 。</a:t>
            </a:r>
            <a:r>
              <a:rPr lang="en-US" b="1" dirty="0" err="1"/>
              <a:t>叫</a:t>
            </a:r>
            <a:r>
              <a:rPr lang="en-US" b="1" dirty="0"/>
              <a:t> </a:t>
            </a:r>
            <a:r>
              <a:rPr lang="en-US" b="1" dirty="0" err="1"/>
              <a:t>属</a:t>
            </a:r>
            <a:r>
              <a:rPr lang="en-US" b="1" dirty="0"/>
              <a:t> </a:t>
            </a:r>
            <a:r>
              <a:rPr lang="en-US" b="1" dirty="0" err="1"/>
              <a:t>神</a:t>
            </a:r>
            <a:r>
              <a:rPr lang="en-US" b="1" dirty="0"/>
              <a:t> </a:t>
            </a:r>
            <a:r>
              <a:rPr lang="en-US" b="1" dirty="0" err="1"/>
              <a:t>的</a:t>
            </a:r>
            <a:r>
              <a:rPr lang="en-US" b="1" dirty="0"/>
              <a:t> </a:t>
            </a:r>
            <a:r>
              <a:rPr lang="en-US" b="1" dirty="0" err="1"/>
              <a:t>人</a:t>
            </a:r>
            <a:r>
              <a:rPr lang="en-US" b="1" dirty="0"/>
              <a:t> </a:t>
            </a:r>
            <a:r>
              <a:rPr lang="en-US" b="1" dirty="0" err="1"/>
              <a:t>得</a:t>
            </a:r>
            <a:r>
              <a:rPr lang="en-US" b="1" dirty="0"/>
              <a:t> </a:t>
            </a:r>
            <a:r>
              <a:rPr lang="en-US" b="1" dirty="0" err="1"/>
              <a:t>以</a:t>
            </a:r>
            <a:r>
              <a:rPr lang="en-US" b="1" dirty="0"/>
              <a:t> </a:t>
            </a:r>
            <a:r>
              <a:rPr lang="en-US" b="1" dirty="0" err="1"/>
              <a:t>完</a:t>
            </a:r>
            <a:r>
              <a:rPr lang="en-US" b="1" dirty="0"/>
              <a:t> </a:t>
            </a:r>
            <a:r>
              <a:rPr lang="en-US" b="1" dirty="0" err="1"/>
              <a:t>全</a:t>
            </a:r>
            <a:r>
              <a:rPr lang="en-US" b="1" dirty="0"/>
              <a:t> ， </a:t>
            </a:r>
            <a:r>
              <a:rPr lang="en-US" b="1" dirty="0" err="1"/>
              <a:t>预</a:t>
            </a:r>
            <a:r>
              <a:rPr lang="en-US" b="1" dirty="0"/>
              <a:t> </a:t>
            </a:r>
            <a:r>
              <a:rPr lang="en-US" b="1" dirty="0" err="1"/>
              <a:t>备</a:t>
            </a:r>
            <a:r>
              <a:rPr lang="en-US" b="1" dirty="0"/>
              <a:t> </a:t>
            </a:r>
            <a:r>
              <a:rPr lang="en-US" b="1" dirty="0" err="1"/>
              <a:t>行</a:t>
            </a:r>
            <a:r>
              <a:rPr lang="en-US" b="1" dirty="0"/>
              <a:t> </a:t>
            </a:r>
            <a:r>
              <a:rPr lang="en-US" b="1" dirty="0" err="1"/>
              <a:t>各</a:t>
            </a:r>
            <a:r>
              <a:rPr lang="en-US" b="1" dirty="0"/>
              <a:t> </a:t>
            </a:r>
            <a:r>
              <a:rPr lang="en-US" b="1" dirty="0" err="1"/>
              <a:t>样</a:t>
            </a:r>
            <a:r>
              <a:rPr lang="en-US" b="1" dirty="0"/>
              <a:t> </a:t>
            </a:r>
            <a:r>
              <a:rPr lang="en-US" b="1" dirty="0" err="1"/>
              <a:t>的</a:t>
            </a:r>
            <a:r>
              <a:rPr lang="en-US" b="1" dirty="0"/>
              <a:t> </a:t>
            </a:r>
            <a:r>
              <a:rPr lang="en-US" b="1" dirty="0" err="1"/>
              <a:t>善</a:t>
            </a:r>
            <a:r>
              <a:rPr lang="en-US" b="1" dirty="0"/>
              <a:t> </a:t>
            </a:r>
            <a:r>
              <a:rPr lang="en-US" b="1" dirty="0" err="1"/>
              <a:t>事</a:t>
            </a:r>
            <a:r>
              <a:rPr lang="en-US" b="1" dirty="0"/>
              <a:t> 。</a:t>
            </a:r>
            <a:br>
              <a:rPr lang="en-US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6355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7A42BC-5421-1F41-8333-734C0601E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10249" y="-348866"/>
            <a:ext cx="5395813" cy="733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51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F58E-F782-C647-A851-75842706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3" y="365124"/>
            <a:ext cx="7215809" cy="6492875"/>
          </a:xfrm>
        </p:spPr>
        <p:txBody>
          <a:bodyPr>
            <a:normAutofit/>
          </a:bodyPr>
          <a:lstStyle/>
          <a:p>
            <a:r>
              <a:rPr lang="zh-CN" altLang="en-US" b="1" dirty="0"/>
              <a:t>提 摩 太 后 书 </a:t>
            </a:r>
            <a:r>
              <a:rPr lang="en-US" b="1" dirty="0"/>
              <a:t>3:16	 </a:t>
            </a:r>
            <a:r>
              <a:rPr lang="en-US" altLang="zh-CN" b="1" dirty="0"/>
              <a:t>-17</a:t>
            </a:r>
            <a:br>
              <a:rPr lang="en-US" altLang="zh-CN" dirty="0"/>
            </a:br>
            <a:r>
              <a:rPr lang="en-US" dirty="0"/>
              <a:t> 	</a:t>
            </a:r>
            <a:br>
              <a:rPr lang="en-US" dirty="0"/>
            </a:br>
            <a:r>
              <a:rPr lang="en-US" b="1" dirty="0" err="1"/>
              <a:t>圣</a:t>
            </a:r>
            <a:r>
              <a:rPr lang="en-US" b="1" dirty="0"/>
              <a:t> </a:t>
            </a:r>
            <a:r>
              <a:rPr lang="en-US" b="1" dirty="0" err="1"/>
              <a:t>经</a:t>
            </a:r>
            <a:r>
              <a:rPr lang="en-US" b="1" dirty="0"/>
              <a:t> </a:t>
            </a:r>
            <a:r>
              <a:rPr lang="en-US" b="1" dirty="0" err="1"/>
              <a:t>都</a:t>
            </a:r>
            <a:r>
              <a:rPr lang="en-US" b="1" dirty="0"/>
              <a:t> </a:t>
            </a:r>
            <a:r>
              <a:rPr lang="en-US" b="1" dirty="0" err="1"/>
              <a:t>是</a:t>
            </a:r>
            <a:r>
              <a:rPr lang="en-US" b="1" dirty="0"/>
              <a:t> </a:t>
            </a:r>
            <a:r>
              <a:rPr lang="en-US" b="1" dirty="0" err="1"/>
              <a:t>神</a:t>
            </a:r>
            <a:r>
              <a:rPr lang="en-US" b="1" dirty="0"/>
              <a:t> </a:t>
            </a:r>
            <a:r>
              <a:rPr lang="en-US" b="1" dirty="0" err="1"/>
              <a:t>所</a:t>
            </a:r>
            <a:r>
              <a:rPr lang="en-US" b="1" dirty="0"/>
              <a:t> </a:t>
            </a:r>
            <a:r>
              <a:rPr lang="en-US" b="1" dirty="0" err="1"/>
              <a:t>默</a:t>
            </a:r>
            <a:r>
              <a:rPr lang="en-US" b="1" dirty="0"/>
              <a:t> </a:t>
            </a:r>
            <a:r>
              <a:rPr lang="en-US" b="1" dirty="0" err="1"/>
              <a:t>示</a:t>
            </a:r>
            <a:r>
              <a:rPr lang="en-US" b="1" dirty="0"/>
              <a:t> </a:t>
            </a:r>
            <a:r>
              <a:rPr lang="en-US" b="1" dirty="0" err="1"/>
              <a:t>的</a:t>
            </a:r>
            <a:r>
              <a:rPr lang="en-US" b="1" dirty="0"/>
              <a:t> ， </a:t>
            </a:r>
            <a:r>
              <a:rPr lang="en-US" b="1" dirty="0" err="1"/>
              <a:t>于</a:t>
            </a:r>
            <a:r>
              <a:rPr lang="en-US" b="1" dirty="0"/>
              <a:t> </a:t>
            </a:r>
            <a:r>
              <a:rPr lang="en-US" b="1" dirty="0" err="1"/>
              <a:t>教</a:t>
            </a:r>
            <a:r>
              <a:rPr lang="en-US" b="1" dirty="0"/>
              <a:t> </a:t>
            </a:r>
            <a:r>
              <a:rPr lang="en-US" b="1" dirty="0" err="1"/>
              <a:t>训</a:t>
            </a:r>
            <a:r>
              <a:rPr lang="en-US" b="1" dirty="0"/>
              <a:t> ， </a:t>
            </a:r>
            <a:r>
              <a:rPr lang="en-US" b="1" dirty="0" err="1"/>
              <a:t>督</a:t>
            </a:r>
            <a:r>
              <a:rPr lang="en-US" b="1" dirty="0"/>
              <a:t> </a:t>
            </a:r>
            <a:r>
              <a:rPr lang="en-US" b="1" dirty="0" err="1"/>
              <a:t>责</a:t>
            </a:r>
            <a:r>
              <a:rPr lang="en-US" b="1" dirty="0"/>
              <a:t> ， </a:t>
            </a:r>
            <a:r>
              <a:rPr lang="en-US" b="1" dirty="0" err="1"/>
              <a:t>使</a:t>
            </a:r>
            <a:r>
              <a:rPr lang="en-US" b="1" dirty="0"/>
              <a:t> </a:t>
            </a:r>
            <a:r>
              <a:rPr lang="en-US" b="1" dirty="0" err="1"/>
              <a:t>人</a:t>
            </a:r>
            <a:r>
              <a:rPr lang="en-US" b="1" dirty="0"/>
              <a:t> </a:t>
            </a:r>
            <a:r>
              <a:rPr lang="en-US" b="1" dirty="0" err="1"/>
              <a:t>归</a:t>
            </a:r>
            <a:r>
              <a:rPr lang="en-US" b="1" dirty="0"/>
              <a:t> </a:t>
            </a:r>
            <a:r>
              <a:rPr lang="en-US" b="1" dirty="0" err="1"/>
              <a:t>正</a:t>
            </a:r>
            <a:r>
              <a:rPr lang="en-US" b="1" dirty="0"/>
              <a:t> ， </a:t>
            </a:r>
            <a:r>
              <a:rPr lang="en-US" b="1" dirty="0" err="1"/>
              <a:t>教</a:t>
            </a:r>
            <a:r>
              <a:rPr lang="en-US" b="1" dirty="0"/>
              <a:t> </a:t>
            </a:r>
            <a:r>
              <a:rPr lang="en-US" b="1" dirty="0" err="1"/>
              <a:t>导</a:t>
            </a:r>
            <a:r>
              <a:rPr lang="en-US" b="1" dirty="0"/>
              <a:t> </a:t>
            </a:r>
            <a:r>
              <a:rPr lang="en-US" b="1" dirty="0" err="1"/>
              <a:t>人</a:t>
            </a:r>
            <a:r>
              <a:rPr lang="en-US" b="1" dirty="0"/>
              <a:t> </a:t>
            </a:r>
            <a:r>
              <a:rPr lang="en-US" b="1" dirty="0" err="1"/>
              <a:t>学</a:t>
            </a:r>
            <a:r>
              <a:rPr lang="en-US" b="1" dirty="0"/>
              <a:t> </a:t>
            </a:r>
            <a:r>
              <a:rPr lang="en-US" b="1" dirty="0" err="1"/>
              <a:t>义</a:t>
            </a:r>
            <a:r>
              <a:rPr lang="en-US" b="1" dirty="0"/>
              <a:t> ， </a:t>
            </a:r>
            <a:r>
              <a:rPr lang="en-US" b="1" dirty="0" err="1"/>
              <a:t>都</a:t>
            </a:r>
            <a:r>
              <a:rPr lang="en-US" b="1" dirty="0"/>
              <a:t> </a:t>
            </a:r>
            <a:r>
              <a:rPr lang="en-US" b="1" dirty="0" err="1"/>
              <a:t>是</a:t>
            </a:r>
            <a:r>
              <a:rPr lang="en-US" b="1" dirty="0"/>
              <a:t> </a:t>
            </a:r>
            <a:r>
              <a:rPr lang="en-US" b="1" dirty="0" err="1"/>
              <a:t>有</a:t>
            </a:r>
            <a:r>
              <a:rPr lang="en-US" b="1" dirty="0"/>
              <a:t> </a:t>
            </a:r>
            <a:r>
              <a:rPr lang="en-US" b="1" dirty="0" err="1"/>
              <a:t>益</a:t>
            </a:r>
            <a:r>
              <a:rPr lang="en-US" b="1" dirty="0"/>
              <a:t> </a:t>
            </a:r>
            <a:r>
              <a:rPr lang="en-US" b="1" dirty="0" err="1"/>
              <a:t>的</a:t>
            </a:r>
            <a:r>
              <a:rPr lang="en-US" b="1" dirty="0"/>
              <a:t> 。</a:t>
            </a:r>
            <a:r>
              <a:rPr lang="en-US" b="1" dirty="0" err="1"/>
              <a:t>叫</a:t>
            </a:r>
            <a:r>
              <a:rPr lang="en-US" b="1" dirty="0"/>
              <a:t> </a:t>
            </a:r>
            <a:r>
              <a:rPr lang="en-US" b="1" dirty="0" err="1"/>
              <a:t>属</a:t>
            </a:r>
            <a:r>
              <a:rPr lang="en-US" b="1" dirty="0"/>
              <a:t> </a:t>
            </a:r>
            <a:r>
              <a:rPr lang="en-US" b="1" dirty="0" err="1"/>
              <a:t>神</a:t>
            </a:r>
            <a:r>
              <a:rPr lang="en-US" b="1" dirty="0"/>
              <a:t> </a:t>
            </a:r>
            <a:r>
              <a:rPr lang="en-US" b="1" dirty="0" err="1"/>
              <a:t>的</a:t>
            </a:r>
            <a:r>
              <a:rPr lang="en-US" b="1" dirty="0"/>
              <a:t> </a:t>
            </a:r>
            <a:r>
              <a:rPr lang="en-US" b="1" dirty="0" err="1"/>
              <a:t>人</a:t>
            </a:r>
            <a:r>
              <a:rPr lang="en-US" b="1" dirty="0"/>
              <a:t> </a:t>
            </a:r>
            <a:r>
              <a:rPr lang="en-US" b="1" dirty="0" err="1"/>
              <a:t>得</a:t>
            </a:r>
            <a:r>
              <a:rPr lang="en-US" b="1" dirty="0"/>
              <a:t> </a:t>
            </a:r>
            <a:r>
              <a:rPr lang="en-US" b="1" dirty="0" err="1"/>
              <a:t>以</a:t>
            </a:r>
            <a:r>
              <a:rPr lang="en-US" b="1" dirty="0"/>
              <a:t> </a:t>
            </a:r>
            <a:r>
              <a:rPr lang="en-US" b="1" dirty="0" err="1"/>
              <a:t>完</a:t>
            </a:r>
            <a:r>
              <a:rPr lang="en-US" b="1" dirty="0"/>
              <a:t> </a:t>
            </a:r>
            <a:r>
              <a:rPr lang="en-US" b="1" dirty="0" err="1"/>
              <a:t>全</a:t>
            </a:r>
            <a:r>
              <a:rPr lang="en-US" b="1" dirty="0"/>
              <a:t> ， </a:t>
            </a:r>
            <a:r>
              <a:rPr lang="en-US" b="1" dirty="0" err="1"/>
              <a:t>预</a:t>
            </a:r>
            <a:r>
              <a:rPr lang="en-US" b="1" dirty="0"/>
              <a:t> </a:t>
            </a:r>
            <a:r>
              <a:rPr lang="en-US" b="1" dirty="0" err="1"/>
              <a:t>备</a:t>
            </a:r>
            <a:r>
              <a:rPr lang="en-US" b="1" dirty="0"/>
              <a:t> </a:t>
            </a:r>
            <a:r>
              <a:rPr lang="en-US" b="1" dirty="0" err="1"/>
              <a:t>行</a:t>
            </a:r>
            <a:r>
              <a:rPr lang="en-US" b="1" dirty="0"/>
              <a:t> </a:t>
            </a:r>
            <a:r>
              <a:rPr lang="en-US" b="1" dirty="0" err="1"/>
              <a:t>各</a:t>
            </a:r>
            <a:r>
              <a:rPr lang="en-US" b="1" dirty="0"/>
              <a:t> </a:t>
            </a:r>
            <a:r>
              <a:rPr lang="en-US" b="1" dirty="0" err="1"/>
              <a:t>样</a:t>
            </a:r>
            <a:r>
              <a:rPr lang="en-US" b="1" dirty="0"/>
              <a:t> </a:t>
            </a:r>
            <a:r>
              <a:rPr lang="en-US" b="1" dirty="0" err="1"/>
              <a:t>的</a:t>
            </a:r>
            <a:r>
              <a:rPr lang="en-US" b="1" dirty="0"/>
              <a:t> </a:t>
            </a:r>
            <a:r>
              <a:rPr lang="en-US" b="1" dirty="0" err="1"/>
              <a:t>善</a:t>
            </a:r>
            <a:r>
              <a:rPr lang="en-US" b="1" dirty="0"/>
              <a:t> </a:t>
            </a:r>
            <a:r>
              <a:rPr lang="en-US" b="1" dirty="0" err="1"/>
              <a:t>事</a:t>
            </a:r>
            <a:r>
              <a:rPr lang="en-US" b="1" dirty="0"/>
              <a:t> 。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D3238-E146-B645-9E87-A2F78986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467" y="1218372"/>
            <a:ext cx="3553078" cy="472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68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F58E-F782-C647-A851-75842706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75432"/>
          </a:xfrm>
        </p:spPr>
        <p:txBody>
          <a:bodyPr>
            <a:normAutofit/>
          </a:bodyPr>
          <a:lstStyle/>
          <a:p>
            <a:r>
              <a:rPr lang="zh-CN" altLang="en-US" sz="3600" b="1" dirty="0"/>
              <a:t>提 摩 太 后 书 </a:t>
            </a:r>
            <a:r>
              <a:rPr lang="en-US" sz="3600" b="1" dirty="0"/>
              <a:t>3:16	 </a:t>
            </a:r>
            <a:r>
              <a:rPr lang="en-US" altLang="zh-CN" sz="3600" b="1" dirty="0"/>
              <a:t>-17</a:t>
            </a:r>
            <a:br>
              <a:rPr lang="en-US" altLang="zh-CN" sz="3600" dirty="0"/>
            </a:br>
            <a:r>
              <a:rPr lang="en-US" sz="3600" b="1" dirty="0" err="1"/>
              <a:t>圣</a:t>
            </a:r>
            <a:r>
              <a:rPr lang="en-US" sz="3600" b="1" dirty="0"/>
              <a:t> </a:t>
            </a:r>
            <a:r>
              <a:rPr lang="en-US" sz="3600" b="1" dirty="0" err="1"/>
              <a:t>经</a:t>
            </a:r>
            <a:r>
              <a:rPr lang="en-US" sz="3600" b="1" dirty="0"/>
              <a:t> </a:t>
            </a:r>
            <a:r>
              <a:rPr lang="en-US" sz="3600" b="1" dirty="0" err="1"/>
              <a:t>都</a:t>
            </a:r>
            <a:r>
              <a:rPr lang="en-US" sz="3600" b="1" dirty="0"/>
              <a:t> </a:t>
            </a:r>
            <a:r>
              <a:rPr lang="en-US" sz="3600" b="1" dirty="0" err="1"/>
              <a:t>是</a:t>
            </a:r>
            <a:r>
              <a:rPr lang="en-US" sz="3600" b="1" dirty="0"/>
              <a:t> </a:t>
            </a:r>
            <a:r>
              <a:rPr lang="en-US" sz="3600" b="1" dirty="0" err="1"/>
              <a:t>神</a:t>
            </a:r>
            <a:r>
              <a:rPr lang="en-US" sz="3600" b="1" dirty="0"/>
              <a:t> </a:t>
            </a:r>
            <a:r>
              <a:rPr lang="en-US" sz="3600" b="1" dirty="0" err="1"/>
              <a:t>所</a:t>
            </a:r>
            <a:r>
              <a:rPr lang="en-US" sz="3600" b="1" dirty="0"/>
              <a:t> </a:t>
            </a:r>
            <a:r>
              <a:rPr lang="en-US" sz="3600" b="1" dirty="0" err="1"/>
              <a:t>默</a:t>
            </a:r>
            <a:r>
              <a:rPr lang="en-US" sz="3600" b="1" dirty="0"/>
              <a:t> </a:t>
            </a:r>
            <a:r>
              <a:rPr lang="en-US" sz="3600" b="1" dirty="0" err="1"/>
              <a:t>示</a:t>
            </a:r>
            <a:r>
              <a:rPr lang="en-US" sz="3600" b="1" dirty="0"/>
              <a:t> </a:t>
            </a:r>
            <a:r>
              <a:rPr lang="en-US" sz="3600" b="1" dirty="0" err="1"/>
              <a:t>的</a:t>
            </a:r>
            <a:r>
              <a:rPr lang="en-US" sz="3600" b="1" dirty="0"/>
              <a:t> ， </a:t>
            </a:r>
            <a:r>
              <a:rPr lang="en-US" sz="3600" b="1" dirty="0" err="1"/>
              <a:t>于</a:t>
            </a:r>
            <a:r>
              <a:rPr lang="en-US" sz="3600" b="1" dirty="0"/>
              <a:t> </a:t>
            </a:r>
            <a:r>
              <a:rPr lang="en-US" sz="3600" b="1" dirty="0" err="1"/>
              <a:t>教</a:t>
            </a:r>
            <a:r>
              <a:rPr lang="en-US" sz="3600" b="1" dirty="0"/>
              <a:t> </a:t>
            </a:r>
            <a:r>
              <a:rPr lang="en-US" sz="3600" b="1" dirty="0" err="1"/>
              <a:t>训</a:t>
            </a:r>
            <a:r>
              <a:rPr lang="en-US" sz="3600" b="1" dirty="0"/>
              <a:t> ， </a:t>
            </a:r>
            <a:r>
              <a:rPr lang="en-US" sz="3600" b="1" dirty="0" err="1"/>
              <a:t>督</a:t>
            </a:r>
            <a:r>
              <a:rPr lang="en-US" sz="3600" b="1" dirty="0"/>
              <a:t> </a:t>
            </a:r>
            <a:r>
              <a:rPr lang="en-US" sz="3600" b="1" dirty="0" err="1"/>
              <a:t>责</a:t>
            </a:r>
            <a:r>
              <a:rPr lang="en-US" sz="3600" b="1" dirty="0"/>
              <a:t> ， </a:t>
            </a:r>
            <a:r>
              <a:rPr lang="en-US" sz="3600" b="1" dirty="0" err="1"/>
              <a:t>使</a:t>
            </a:r>
            <a:r>
              <a:rPr lang="en-US" sz="3600" b="1" dirty="0"/>
              <a:t> </a:t>
            </a:r>
            <a:r>
              <a:rPr lang="en-US" sz="3600" b="1" dirty="0" err="1"/>
              <a:t>人</a:t>
            </a:r>
            <a:r>
              <a:rPr lang="en-US" sz="3600" b="1" dirty="0"/>
              <a:t> </a:t>
            </a:r>
            <a:r>
              <a:rPr lang="en-US" sz="3600" b="1" dirty="0" err="1"/>
              <a:t>归</a:t>
            </a:r>
            <a:r>
              <a:rPr lang="en-US" sz="3600" b="1" dirty="0"/>
              <a:t> </a:t>
            </a:r>
            <a:r>
              <a:rPr lang="en-US" sz="3600" b="1" dirty="0" err="1"/>
              <a:t>正</a:t>
            </a:r>
            <a:r>
              <a:rPr lang="en-US" sz="3600" b="1" dirty="0"/>
              <a:t> ， </a:t>
            </a:r>
            <a:r>
              <a:rPr lang="en-US" sz="3600" b="1" dirty="0" err="1"/>
              <a:t>教</a:t>
            </a:r>
            <a:r>
              <a:rPr lang="en-US" sz="3600" b="1" dirty="0"/>
              <a:t> </a:t>
            </a:r>
            <a:r>
              <a:rPr lang="en-US" sz="3600" b="1" dirty="0" err="1"/>
              <a:t>导</a:t>
            </a:r>
            <a:r>
              <a:rPr lang="en-US" sz="3600" b="1" dirty="0"/>
              <a:t> </a:t>
            </a:r>
            <a:r>
              <a:rPr lang="en-US" sz="3600" b="1" dirty="0" err="1"/>
              <a:t>人</a:t>
            </a:r>
            <a:r>
              <a:rPr lang="en-US" sz="3600" b="1" dirty="0"/>
              <a:t> </a:t>
            </a:r>
            <a:r>
              <a:rPr lang="en-US" sz="3600" b="1" dirty="0" err="1"/>
              <a:t>学</a:t>
            </a:r>
            <a:r>
              <a:rPr lang="en-US" sz="3600" b="1" dirty="0"/>
              <a:t> </a:t>
            </a:r>
            <a:r>
              <a:rPr lang="en-US" sz="3600" b="1" dirty="0" err="1"/>
              <a:t>义</a:t>
            </a:r>
            <a:r>
              <a:rPr lang="en-US" sz="3600" b="1" dirty="0"/>
              <a:t> ， </a:t>
            </a:r>
            <a:r>
              <a:rPr lang="en-US" sz="3600" b="1" dirty="0" err="1"/>
              <a:t>都</a:t>
            </a:r>
            <a:r>
              <a:rPr lang="en-US" sz="3600" b="1" dirty="0"/>
              <a:t> </a:t>
            </a:r>
            <a:r>
              <a:rPr lang="en-US" sz="3600" b="1" dirty="0" err="1"/>
              <a:t>是</a:t>
            </a:r>
            <a:r>
              <a:rPr lang="en-US" sz="3600" b="1" dirty="0"/>
              <a:t> </a:t>
            </a:r>
            <a:r>
              <a:rPr lang="en-US" sz="3600" b="1" dirty="0" err="1"/>
              <a:t>有</a:t>
            </a:r>
            <a:r>
              <a:rPr lang="en-US" sz="3600" b="1" dirty="0"/>
              <a:t> </a:t>
            </a:r>
            <a:r>
              <a:rPr lang="en-US" sz="3600" b="1" dirty="0" err="1"/>
              <a:t>益</a:t>
            </a:r>
            <a:r>
              <a:rPr lang="en-US" sz="3600" b="1" dirty="0"/>
              <a:t> </a:t>
            </a:r>
            <a:r>
              <a:rPr lang="en-US" sz="3600" b="1" dirty="0" err="1"/>
              <a:t>的</a:t>
            </a:r>
            <a:r>
              <a:rPr lang="en-US" sz="3600" b="1" dirty="0"/>
              <a:t> 。</a:t>
            </a:r>
            <a:r>
              <a:rPr lang="en-US" sz="3600" b="1" dirty="0" err="1"/>
              <a:t>叫</a:t>
            </a:r>
            <a:r>
              <a:rPr lang="en-US" sz="3600" b="1" dirty="0"/>
              <a:t> </a:t>
            </a:r>
            <a:r>
              <a:rPr lang="en-US" sz="3600" b="1" dirty="0" err="1"/>
              <a:t>属</a:t>
            </a:r>
            <a:r>
              <a:rPr lang="en-US" sz="3600" b="1" dirty="0"/>
              <a:t> </a:t>
            </a:r>
            <a:r>
              <a:rPr lang="en-US" sz="3600" b="1" dirty="0" err="1"/>
              <a:t>神</a:t>
            </a:r>
            <a:r>
              <a:rPr lang="en-US" sz="3600" b="1" dirty="0"/>
              <a:t> </a:t>
            </a:r>
            <a:r>
              <a:rPr lang="en-US" sz="3600" b="1" dirty="0" err="1"/>
              <a:t>的</a:t>
            </a:r>
            <a:r>
              <a:rPr lang="en-US" sz="3600" b="1" dirty="0"/>
              <a:t> </a:t>
            </a:r>
            <a:r>
              <a:rPr lang="en-US" sz="3600" b="1" dirty="0" err="1"/>
              <a:t>人</a:t>
            </a:r>
            <a:r>
              <a:rPr lang="en-US" sz="3600" b="1" dirty="0"/>
              <a:t> </a:t>
            </a:r>
            <a:r>
              <a:rPr lang="en-US" sz="3600" b="1" dirty="0" err="1"/>
              <a:t>得</a:t>
            </a:r>
            <a:r>
              <a:rPr lang="en-US" sz="3600" b="1" dirty="0"/>
              <a:t> </a:t>
            </a:r>
            <a:r>
              <a:rPr lang="en-US" sz="3600" b="1" dirty="0" err="1"/>
              <a:t>以</a:t>
            </a:r>
            <a:r>
              <a:rPr lang="en-US" sz="3600" b="1" dirty="0"/>
              <a:t> </a:t>
            </a:r>
            <a:r>
              <a:rPr lang="en-US" sz="3600" b="1" dirty="0" err="1"/>
              <a:t>完</a:t>
            </a:r>
            <a:r>
              <a:rPr lang="en-US" sz="3600" b="1" dirty="0"/>
              <a:t> </a:t>
            </a:r>
            <a:r>
              <a:rPr lang="en-US" sz="3600" b="1" dirty="0" err="1"/>
              <a:t>全</a:t>
            </a:r>
            <a:r>
              <a:rPr lang="en-US" sz="3600" b="1" dirty="0"/>
              <a:t> ， </a:t>
            </a:r>
            <a:r>
              <a:rPr lang="en-US" sz="3600" b="1" dirty="0" err="1"/>
              <a:t>预</a:t>
            </a:r>
            <a:r>
              <a:rPr lang="en-US" sz="3600" b="1" dirty="0"/>
              <a:t> </a:t>
            </a:r>
            <a:r>
              <a:rPr lang="en-US" sz="3600" b="1" dirty="0" err="1"/>
              <a:t>备</a:t>
            </a:r>
            <a:r>
              <a:rPr lang="en-US" sz="3600" b="1" dirty="0"/>
              <a:t> </a:t>
            </a:r>
            <a:r>
              <a:rPr lang="en-US" sz="3600" b="1" dirty="0" err="1"/>
              <a:t>行</a:t>
            </a:r>
            <a:r>
              <a:rPr lang="en-US" sz="3600" b="1" dirty="0"/>
              <a:t> </a:t>
            </a:r>
            <a:r>
              <a:rPr lang="en-US" sz="3600" b="1" dirty="0" err="1"/>
              <a:t>各</a:t>
            </a:r>
            <a:r>
              <a:rPr lang="en-US" sz="3600" b="1" dirty="0"/>
              <a:t> </a:t>
            </a:r>
            <a:r>
              <a:rPr lang="en-US" sz="3600" b="1" dirty="0" err="1"/>
              <a:t>样</a:t>
            </a:r>
            <a:r>
              <a:rPr lang="en-US" sz="3600" b="1" dirty="0"/>
              <a:t> </a:t>
            </a:r>
            <a:r>
              <a:rPr lang="en-US" sz="3600" b="1" dirty="0" err="1"/>
              <a:t>的</a:t>
            </a:r>
            <a:r>
              <a:rPr lang="en-US" sz="3600" b="1" dirty="0"/>
              <a:t> </a:t>
            </a:r>
            <a:r>
              <a:rPr lang="en-US" sz="3600" b="1" dirty="0" err="1"/>
              <a:t>善</a:t>
            </a:r>
            <a:r>
              <a:rPr lang="en-US" sz="3600" b="1" dirty="0"/>
              <a:t> </a:t>
            </a:r>
            <a:r>
              <a:rPr lang="en-US" sz="3600" b="1" dirty="0" err="1"/>
              <a:t>事</a:t>
            </a:r>
            <a:r>
              <a:rPr lang="en-US" sz="3600" b="1" dirty="0"/>
              <a:t> 。</a:t>
            </a:r>
            <a:br>
              <a:rPr lang="en-US" sz="3600" b="1" dirty="0"/>
            </a:br>
            <a:br>
              <a:rPr lang="en-US" b="1" dirty="0"/>
            </a:br>
            <a:r>
              <a:rPr lang="zh-CN" altLang="en-US" sz="5300" b="1" dirty="0"/>
              <a:t>教训： 知道正确的事</a:t>
            </a:r>
            <a:br>
              <a:rPr lang="en-CA" altLang="zh-CN" sz="5300" b="1" dirty="0"/>
            </a:br>
            <a:endParaRPr lang="en-US" sz="5300" b="1" dirty="0"/>
          </a:p>
        </p:txBody>
      </p:sp>
    </p:spTree>
    <p:extLst>
      <p:ext uri="{BB962C8B-B14F-4D97-AF65-F5344CB8AC3E}">
        <p14:creationId xmlns:p14="http://schemas.microsoft.com/office/powerpoint/2010/main" val="2133818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F58E-F782-C647-A851-75842706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75432"/>
          </a:xfrm>
        </p:spPr>
        <p:txBody>
          <a:bodyPr>
            <a:normAutofit/>
          </a:bodyPr>
          <a:lstStyle/>
          <a:p>
            <a:r>
              <a:rPr lang="zh-CN" altLang="en-US" sz="3600" b="1" dirty="0"/>
              <a:t>提 摩 太 后 书 </a:t>
            </a:r>
            <a:r>
              <a:rPr lang="en-US" sz="3600" b="1" dirty="0"/>
              <a:t>3:16	 </a:t>
            </a:r>
            <a:r>
              <a:rPr lang="en-US" altLang="zh-CN" sz="3600" b="1" dirty="0"/>
              <a:t>-17</a:t>
            </a:r>
            <a:br>
              <a:rPr lang="en-US" altLang="zh-CN" sz="3600" dirty="0"/>
            </a:br>
            <a:r>
              <a:rPr lang="en-US" sz="3600" b="1" dirty="0" err="1"/>
              <a:t>圣</a:t>
            </a:r>
            <a:r>
              <a:rPr lang="en-US" sz="3600" b="1" dirty="0"/>
              <a:t> </a:t>
            </a:r>
            <a:r>
              <a:rPr lang="en-US" sz="3600" b="1" dirty="0" err="1"/>
              <a:t>经</a:t>
            </a:r>
            <a:r>
              <a:rPr lang="en-US" sz="3600" b="1" dirty="0"/>
              <a:t> </a:t>
            </a:r>
            <a:r>
              <a:rPr lang="en-US" sz="3600" b="1" dirty="0" err="1"/>
              <a:t>都</a:t>
            </a:r>
            <a:r>
              <a:rPr lang="en-US" sz="3600" b="1" dirty="0"/>
              <a:t> </a:t>
            </a:r>
            <a:r>
              <a:rPr lang="en-US" sz="3600" b="1" dirty="0" err="1"/>
              <a:t>是</a:t>
            </a:r>
            <a:r>
              <a:rPr lang="en-US" sz="3600" b="1" dirty="0"/>
              <a:t> </a:t>
            </a:r>
            <a:r>
              <a:rPr lang="en-US" sz="3600" b="1" dirty="0" err="1"/>
              <a:t>神</a:t>
            </a:r>
            <a:r>
              <a:rPr lang="en-US" sz="3600" b="1" dirty="0"/>
              <a:t> </a:t>
            </a:r>
            <a:r>
              <a:rPr lang="en-US" sz="3600" b="1" dirty="0" err="1"/>
              <a:t>所</a:t>
            </a:r>
            <a:r>
              <a:rPr lang="en-US" sz="3600" b="1" dirty="0"/>
              <a:t> </a:t>
            </a:r>
            <a:r>
              <a:rPr lang="en-US" sz="3600" b="1" dirty="0" err="1"/>
              <a:t>默</a:t>
            </a:r>
            <a:r>
              <a:rPr lang="en-US" sz="3600" b="1" dirty="0"/>
              <a:t> </a:t>
            </a:r>
            <a:r>
              <a:rPr lang="en-US" sz="3600" b="1" dirty="0" err="1"/>
              <a:t>示</a:t>
            </a:r>
            <a:r>
              <a:rPr lang="en-US" sz="3600" b="1" dirty="0"/>
              <a:t> </a:t>
            </a:r>
            <a:r>
              <a:rPr lang="en-US" sz="3600" b="1" dirty="0" err="1"/>
              <a:t>的</a:t>
            </a:r>
            <a:r>
              <a:rPr lang="en-US" sz="3600" b="1" dirty="0"/>
              <a:t> ， </a:t>
            </a:r>
            <a:r>
              <a:rPr lang="en-US" sz="3600" b="1" dirty="0" err="1"/>
              <a:t>于</a:t>
            </a:r>
            <a:r>
              <a:rPr lang="en-US" sz="3600" b="1" dirty="0"/>
              <a:t> </a:t>
            </a:r>
            <a:r>
              <a:rPr lang="en-US" sz="3600" b="1" dirty="0" err="1"/>
              <a:t>教</a:t>
            </a:r>
            <a:r>
              <a:rPr lang="en-US" sz="3600" b="1" dirty="0"/>
              <a:t> </a:t>
            </a:r>
            <a:r>
              <a:rPr lang="en-US" sz="3600" b="1" dirty="0" err="1"/>
              <a:t>训</a:t>
            </a:r>
            <a:r>
              <a:rPr lang="en-US" sz="3600" b="1" dirty="0"/>
              <a:t> ， </a:t>
            </a:r>
            <a:r>
              <a:rPr lang="en-US" sz="3600" b="1" dirty="0" err="1"/>
              <a:t>督</a:t>
            </a:r>
            <a:r>
              <a:rPr lang="en-US" sz="3600" b="1" dirty="0"/>
              <a:t> </a:t>
            </a:r>
            <a:r>
              <a:rPr lang="en-US" sz="3600" b="1" dirty="0" err="1"/>
              <a:t>责</a:t>
            </a:r>
            <a:r>
              <a:rPr lang="en-US" sz="3600" b="1" dirty="0"/>
              <a:t> ， </a:t>
            </a:r>
            <a:r>
              <a:rPr lang="en-US" sz="3600" b="1" dirty="0" err="1"/>
              <a:t>使</a:t>
            </a:r>
            <a:r>
              <a:rPr lang="en-US" sz="3600" b="1" dirty="0"/>
              <a:t> </a:t>
            </a:r>
            <a:r>
              <a:rPr lang="en-US" sz="3600" b="1" dirty="0" err="1"/>
              <a:t>人</a:t>
            </a:r>
            <a:r>
              <a:rPr lang="en-US" sz="3600" b="1" dirty="0"/>
              <a:t> </a:t>
            </a:r>
            <a:r>
              <a:rPr lang="en-US" sz="3600" b="1" dirty="0" err="1"/>
              <a:t>归</a:t>
            </a:r>
            <a:r>
              <a:rPr lang="en-US" sz="3600" b="1" dirty="0"/>
              <a:t> </a:t>
            </a:r>
            <a:r>
              <a:rPr lang="en-US" sz="3600" b="1" dirty="0" err="1"/>
              <a:t>正</a:t>
            </a:r>
            <a:r>
              <a:rPr lang="en-US" sz="3600" b="1" dirty="0"/>
              <a:t> ， </a:t>
            </a:r>
            <a:r>
              <a:rPr lang="en-US" sz="3600" b="1" dirty="0" err="1"/>
              <a:t>教</a:t>
            </a:r>
            <a:r>
              <a:rPr lang="en-US" sz="3600" b="1" dirty="0"/>
              <a:t> </a:t>
            </a:r>
            <a:r>
              <a:rPr lang="en-US" sz="3600" b="1" dirty="0" err="1"/>
              <a:t>导</a:t>
            </a:r>
            <a:r>
              <a:rPr lang="en-US" sz="3600" b="1" dirty="0"/>
              <a:t> </a:t>
            </a:r>
            <a:r>
              <a:rPr lang="en-US" sz="3600" b="1" dirty="0" err="1"/>
              <a:t>人</a:t>
            </a:r>
            <a:r>
              <a:rPr lang="en-US" sz="3600" b="1" dirty="0"/>
              <a:t> </a:t>
            </a:r>
            <a:r>
              <a:rPr lang="en-US" sz="3600" b="1" dirty="0" err="1"/>
              <a:t>学</a:t>
            </a:r>
            <a:r>
              <a:rPr lang="en-US" sz="3600" b="1" dirty="0"/>
              <a:t> </a:t>
            </a:r>
            <a:r>
              <a:rPr lang="en-US" sz="3600" b="1" dirty="0" err="1"/>
              <a:t>义</a:t>
            </a:r>
            <a:r>
              <a:rPr lang="en-US" sz="3600" b="1" dirty="0"/>
              <a:t> ， </a:t>
            </a:r>
            <a:r>
              <a:rPr lang="en-US" sz="3600" b="1" dirty="0" err="1"/>
              <a:t>都</a:t>
            </a:r>
            <a:r>
              <a:rPr lang="en-US" sz="3600" b="1" dirty="0"/>
              <a:t> </a:t>
            </a:r>
            <a:r>
              <a:rPr lang="en-US" sz="3600" b="1" dirty="0" err="1"/>
              <a:t>是</a:t>
            </a:r>
            <a:r>
              <a:rPr lang="en-US" sz="3600" b="1" dirty="0"/>
              <a:t> </a:t>
            </a:r>
            <a:r>
              <a:rPr lang="en-US" sz="3600" b="1" dirty="0" err="1"/>
              <a:t>有</a:t>
            </a:r>
            <a:r>
              <a:rPr lang="en-US" sz="3600" b="1" dirty="0"/>
              <a:t> </a:t>
            </a:r>
            <a:r>
              <a:rPr lang="en-US" sz="3600" b="1" dirty="0" err="1"/>
              <a:t>益</a:t>
            </a:r>
            <a:r>
              <a:rPr lang="en-US" sz="3600" b="1" dirty="0"/>
              <a:t> </a:t>
            </a:r>
            <a:r>
              <a:rPr lang="en-US" sz="3600" b="1" dirty="0" err="1"/>
              <a:t>的</a:t>
            </a:r>
            <a:r>
              <a:rPr lang="en-US" sz="3600" b="1" dirty="0"/>
              <a:t> 。</a:t>
            </a:r>
            <a:r>
              <a:rPr lang="en-US" sz="3600" b="1" dirty="0" err="1"/>
              <a:t>叫</a:t>
            </a:r>
            <a:r>
              <a:rPr lang="en-US" sz="3600" b="1" dirty="0"/>
              <a:t> </a:t>
            </a:r>
            <a:r>
              <a:rPr lang="en-US" sz="3600" b="1" dirty="0" err="1"/>
              <a:t>属</a:t>
            </a:r>
            <a:r>
              <a:rPr lang="en-US" sz="3600" b="1" dirty="0"/>
              <a:t> </a:t>
            </a:r>
            <a:r>
              <a:rPr lang="en-US" sz="3600" b="1" dirty="0" err="1"/>
              <a:t>神</a:t>
            </a:r>
            <a:r>
              <a:rPr lang="en-US" sz="3600" b="1" dirty="0"/>
              <a:t> </a:t>
            </a:r>
            <a:r>
              <a:rPr lang="en-US" sz="3600" b="1" dirty="0" err="1"/>
              <a:t>的</a:t>
            </a:r>
            <a:r>
              <a:rPr lang="en-US" sz="3600" b="1" dirty="0"/>
              <a:t> </a:t>
            </a:r>
            <a:r>
              <a:rPr lang="en-US" sz="3600" b="1" dirty="0" err="1"/>
              <a:t>人</a:t>
            </a:r>
            <a:r>
              <a:rPr lang="en-US" sz="3600" b="1" dirty="0"/>
              <a:t> </a:t>
            </a:r>
            <a:r>
              <a:rPr lang="en-US" sz="3600" b="1" dirty="0" err="1"/>
              <a:t>得</a:t>
            </a:r>
            <a:r>
              <a:rPr lang="en-US" sz="3600" b="1" dirty="0"/>
              <a:t> </a:t>
            </a:r>
            <a:r>
              <a:rPr lang="en-US" sz="3600" b="1" dirty="0" err="1"/>
              <a:t>以</a:t>
            </a:r>
            <a:r>
              <a:rPr lang="en-US" sz="3600" b="1" dirty="0"/>
              <a:t> </a:t>
            </a:r>
            <a:r>
              <a:rPr lang="en-US" sz="3600" b="1" dirty="0" err="1"/>
              <a:t>完</a:t>
            </a:r>
            <a:r>
              <a:rPr lang="en-US" sz="3600" b="1" dirty="0"/>
              <a:t> </a:t>
            </a:r>
            <a:r>
              <a:rPr lang="en-US" sz="3600" b="1" dirty="0" err="1"/>
              <a:t>全</a:t>
            </a:r>
            <a:r>
              <a:rPr lang="en-US" sz="3600" b="1" dirty="0"/>
              <a:t> ， </a:t>
            </a:r>
            <a:r>
              <a:rPr lang="en-US" sz="3600" b="1" dirty="0" err="1"/>
              <a:t>预</a:t>
            </a:r>
            <a:r>
              <a:rPr lang="en-US" sz="3600" b="1" dirty="0"/>
              <a:t> </a:t>
            </a:r>
            <a:r>
              <a:rPr lang="en-US" sz="3600" b="1" dirty="0" err="1"/>
              <a:t>备</a:t>
            </a:r>
            <a:r>
              <a:rPr lang="en-US" sz="3600" b="1" dirty="0"/>
              <a:t> </a:t>
            </a:r>
            <a:r>
              <a:rPr lang="en-US" sz="3600" b="1" dirty="0" err="1"/>
              <a:t>行</a:t>
            </a:r>
            <a:r>
              <a:rPr lang="en-US" sz="3600" b="1" dirty="0"/>
              <a:t> </a:t>
            </a:r>
            <a:r>
              <a:rPr lang="en-US" sz="3600" b="1" dirty="0" err="1"/>
              <a:t>各</a:t>
            </a:r>
            <a:r>
              <a:rPr lang="en-US" sz="3600" b="1" dirty="0"/>
              <a:t> </a:t>
            </a:r>
            <a:r>
              <a:rPr lang="en-US" sz="3600" b="1" dirty="0" err="1"/>
              <a:t>样</a:t>
            </a:r>
            <a:r>
              <a:rPr lang="en-US" sz="3600" b="1" dirty="0"/>
              <a:t> </a:t>
            </a:r>
            <a:r>
              <a:rPr lang="en-US" sz="3600" b="1" dirty="0" err="1"/>
              <a:t>的</a:t>
            </a:r>
            <a:r>
              <a:rPr lang="en-US" sz="3600" b="1" dirty="0"/>
              <a:t> </a:t>
            </a:r>
            <a:r>
              <a:rPr lang="en-US" sz="3600" b="1" dirty="0" err="1"/>
              <a:t>善</a:t>
            </a:r>
            <a:r>
              <a:rPr lang="en-US" sz="3600" b="1" dirty="0"/>
              <a:t> </a:t>
            </a:r>
            <a:r>
              <a:rPr lang="en-US" sz="3600" b="1" dirty="0" err="1"/>
              <a:t>事</a:t>
            </a:r>
            <a:r>
              <a:rPr lang="en-US" sz="3600" b="1" dirty="0"/>
              <a:t> 。</a:t>
            </a:r>
            <a:br>
              <a:rPr lang="en-US" sz="3600" b="1" dirty="0"/>
            </a:br>
            <a:br>
              <a:rPr lang="en-US" b="1" dirty="0"/>
            </a:br>
            <a:r>
              <a:rPr lang="zh-CN" altLang="en-US" sz="5300" b="1" dirty="0"/>
              <a:t>教训： 知道正确的事</a:t>
            </a:r>
            <a:br>
              <a:rPr lang="en-CA" altLang="zh-CN" sz="5300" b="1" dirty="0"/>
            </a:br>
            <a:r>
              <a:rPr lang="zh-CN" altLang="en-CA" sz="5300" b="1" dirty="0"/>
              <a:t>督</a:t>
            </a:r>
            <a:r>
              <a:rPr lang="zh-CN" altLang="en-US" sz="5300" b="1" dirty="0"/>
              <a:t>责 ： 知道不正确的事</a:t>
            </a:r>
            <a:br>
              <a:rPr lang="en-CA" altLang="zh-CN" sz="5300" b="1" dirty="0"/>
            </a:br>
            <a:endParaRPr lang="en-US" sz="5300" b="1" dirty="0"/>
          </a:p>
        </p:txBody>
      </p:sp>
    </p:spTree>
    <p:extLst>
      <p:ext uri="{BB962C8B-B14F-4D97-AF65-F5344CB8AC3E}">
        <p14:creationId xmlns:p14="http://schemas.microsoft.com/office/powerpoint/2010/main" val="2918058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F58E-F782-C647-A851-75842706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75432"/>
          </a:xfrm>
        </p:spPr>
        <p:txBody>
          <a:bodyPr>
            <a:normAutofit/>
          </a:bodyPr>
          <a:lstStyle/>
          <a:p>
            <a:r>
              <a:rPr lang="zh-CN" altLang="en-US" sz="3600" b="1" dirty="0"/>
              <a:t>提 摩 太 后 书 </a:t>
            </a:r>
            <a:r>
              <a:rPr lang="en-US" sz="3600" b="1" dirty="0"/>
              <a:t>3:16	 </a:t>
            </a:r>
            <a:r>
              <a:rPr lang="en-US" altLang="zh-CN" sz="3600" b="1" dirty="0"/>
              <a:t>-17</a:t>
            </a:r>
            <a:br>
              <a:rPr lang="en-US" altLang="zh-CN" sz="3600" dirty="0"/>
            </a:br>
            <a:r>
              <a:rPr lang="en-US" sz="3600" b="1" dirty="0" err="1"/>
              <a:t>圣</a:t>
            </a:r>
            <a:r>
              <a:rPr lang="en-US" sz="3600" b="1" dirty="0"/>
              <a:t> </a:t>
            </a:r>
            <a:r>
              <a:rPr lang="en-US" sz="3600" b="1" dirty="0" err="1"/>
              <a:t>经</a:t>
            </a:r>
            <a:r>
              <a:rPr lang="en-US" sz="3600" b="1" dirty="0"/>
              <a:t> </a:t>
            </a:r>
            <a:r>
              <a:rPr lang="en-US" sz="3600" b="1" dirty="0" err="1"/>
              <a:t>都</a:t>
            </a:r>
            <a:r>
              <a:rPr lang="en-US" sz="3600" b="1" dirty="0"/>
              <a:t> </a:t>
            </a:r>
            <a:r>
              <a:rPr lang="en-US" sz="3600" b="1" dirty="0" err="1"/>
              <a:t>是</a:t>
            </a:r>
            <a:r>
              <a:rPr lang="en-US" sz="3600" b="1" dirty="0"/>
              <a:t> </a:t>
            </a:r>
            <a:r>
              <a:rPr lang="en-US" sz="3600" b="1" dirty="0" err="1"/>
              <a:t>神</a:t>
            </a:r>
            <a:r>
              <a:rPr lang="en-US" sz="3600" b="1" dirty="0"/>
              <a:t> </a:t>
            </a:r>
            <a:r>
              <a:rPr lang="en-US" sz="3600" b="1" dirty="0" err="1"/>
              <a:t>所</a:t>
            </a:r>
            <a:r>
              <a:rPr lang="en-US" sz="3600" b="1" dirty="0"/>
              <a:t> </a:t>
            </a:r>
            <a:r>
              <a:rPr lang="en-US" sz="3600" b="1" dirty="0" err="1"/>
              <a:t>默</a:t>
            </a:r>
            <a:r>
              <a:rPr lang="en-US" sz="3600" b="1" dirty="0"/>
              <a:t> </a:t>
            </a:r>
            <a:r>
              <a:rPr lang="en-US" sz="3600" b="1" dirty="0" err="1"/>
              <a:t>示</a:t>
            </a:r>
            <a:r>
              <a:rPr lang="en-US" sz="3600" b="1" dirty="0"/>
              <a:t> </a:t>
            </a:r>
            <a:r>
              <a:rPr lang="en-US" sz="3600" b="1" dirty="0" err="1"/>
              <a:t>的</a:t>
            </a:r>
            <a:r>
              <a:rPr lang="en-US" sz="3600" b="1" dirty="0"/>
              <a:t> ， </a:t>
            </a:r>
            <a:r>
              <a:rPr lang="en-US" sz="3600" b="1" dirty="0" err="1"/>
              <a:t>于</a:t>
            </a:r>
            <a:r>
              <a:rPr lang="en-US" sz="3600" b="1" dirty="0"/>
              <a:t> </a:t>
            </a:r>
            <a:r>
              <a:rPr lang="en-US" sz="3600" b="1" dirty="0" err="1"/>
              <a:t>教</a:t>
            </a:r>
            <a:r>
              <a:rPr lang="en-US" sz="3600" b="1" dirty="0"/>
              <a:t> </a:t>
            </a:r>
            <a:r>
              <a:rPr lang="en-US" sz="3600" b="1" dirty="0" err="1"/>
              <a:t>训</a:t>
            </a:r>
            <a:r>
              <a:rPr lang="en-US" sz="3600" b="1" dirty="0"/>
              <a:t> ， </a:t>
            </a:r>
            <a:r>
              <a:rPr lang="en-US" sz="3600" b="1" dirty="0" err="1"/>
              <a:t>督</a:t>
            </a:r>
            <a:r>
              <a:rPr lang="en-US" sz="3600" b="1" dirty="0"/>
              <a:t> </a:t>
            </a:r>
            <a:r>
              <a:rPr lang="en-US" sz="3600" b="1" dirty="0" err="1"/>
              <a:t>责</a:t>
            </a:r>
            <a:r>
              <a:rPr lang="en-US" sz="3600" b="1" dirty="0"/>
              <a:t> ， </a:t>
            </a:r>
            <a:r>
              <a:rPr lang="en-US" sz="3600" b="1" dirty="0" err="1"/>
              <a:t>使</a:t>
            </a:r>
            <a:r>
              <a:rPr lang="en-US" sz="3600" b="1" dirty="0"/>
              <a:t> </a:t>
            </a:r>
            <a:r>
              <a:rPr lang="en-US" sz="3600" b="1" dirty="0" err="1"/>
              <a:t>人</a:t>
            </a:r>
            <a:r>
              <a:rPr lang="en-US" sz="3600" b="1" dirty="0"/>
              <a:t> </a:t>
            </a:r>
            <a:r>
              <a:rPr lang="en-US" sz="3600" b="1" dirty="0" err="1"/>
              <a:t>归</a:t>
            </a:r>
            <a:r>
              <a:rPr lang="en-US" sz="3600" b="1" dirty="0"/>
              <a:t> </a:t>
            </a:r>
            <a:r>
              <a:rPr lang="en-US" sz="3600" b="1" dirty="0" err="1"/>
              <a:t>正</a:t>
            </a:r>
            <a:r>
              <a:rPr lang="en-US" sz="3600" b="1" dirty="0"/>
              <a:t> ， </a:t>
            </a:r>
            <a:r>
              <a:rPr lang="en-US" sz="3600" b="1" dirty="0" err="1"/>
              <a:t>教</a:t>
            </a:r>
            <a:r>
              <a:rPr lang="en-US" sz="3600" b="1" dirty="0"/>
              <a:t> </a:t>
            </a:r>
            <a:r>
              <a:rPr lang="en-US" sz="3600" b="1" dirty="0" err="1"/>
              <a:t>导</a:t>
            </a:r>
            <a:r>
              <a:rPr lang="en-US" sz="3600" b="1" dirty="0"/>
              <a:t> </a:t>
            </a:r>
            <a:r>
              <a:rPr lang="en-US" sz="3600" b="1" dirty="0" err="1"/>
              <a:t>人</a:t>
            </a:r>
            <a:r>
              <a:rPr lang="en-US" sz="3600" b="1" dirty="0"/>
              <a:t> </a:t>
            </a:r>
            <a:r>
              <a:rPr lang="en-US" sz="3600" b="1" dirty="0" err="1"/>
              <a:t>学</a:t>
            </a:r>
            <a:r>
              <a:rPr lang="en-US" sz="3600" b="1" dirty="0"/>
              <a:t> </a:t>
            </a:r>
            <a:r>
              <a:rPr lang="en-US" sz="3600" b="1" dirty="0" err="1"/>
              <a:t>义</a:t>
            </a:r>
            <a:r>
              <a:rPr lang="en-US" sz="3600" b="1" dirty="0"/>
              <a:t> ， </a:t>
            </a:r>
            <a:r>
              <a:rPr lang="en-US" sz="3600" b="1" dirty="0" err="1"/>
              <a:t>都</a:t>
            </a:r>
            <a:r>
              <a:rPr lang="en-US" sz="3600" b="1" dirty="0"/>
              <a:t> </a:t>
            </a:r>
            <a:r>
              <a:rPr lang="en-US" sz="3600" b="1" dirty="0" err="1"/>
              <a:t>是</a:t>
            </a:r>
            <a:r>
              <a:rPr lang="en-US" sz="3600" b="1" dirty="0"/>
              <a:t> </a:t>
            </a:r>
            <a:r>
              <a:rPr lang="en-US" sz="3600" b="1" dirty="0" err="1"/>
              <a:t>有</a:t>
            </a:r>
            <a:r>
              <a:rPr lang="en-US" sz="3600" b="1" dirty="0"/>
              <a:t> </a:t>
            </a:r>
            <a:r>
              <a:rPr lang="en-US" sz="3600" b="1" dirty="0" err="1"/>
              <a:t>益</a:t>
            </a:r>
            <a:r>
              <a:rPr lang="en-US" sz="3600" b="1" dirty="0"/>
              <a:t> </a:t>
            </a:r>
            <a:r>
              <a:rPr lang="en-US" sz="3600" b="1" dirty="0" err="1"/>
              <a:t>的</a:t>
            </a:r>
            <a:r>
              <a:rPr lang="en-US" sz="3600" b="1" dirty="0"/>
              <a:t> 。</a:t>
            </a:r>
            <a:r>
              <a:rPr lang="en-US" sz="3600" b="1" dirty="0" err="1"/>
              <a:t>叫</a:t>
            </a:r>
            <a:r>
              <a:rPr lang="en-US" sz="3600" b="1" dirty="0"/>
              <a:t> </a:t>
            </a:r>
            <a:r>
              <a:rPr lang="en-US" sz="3600" b="1" dirty="0" err="1"/>
              <a:t>属</a:t>
            </a:r>
            <a:r>
              <a:rPr lang="en-US" sz="3600" b="1" dirty="0"/>
              <a:t> </a:t>
            </a:r>
            <a:r>
              <a:rPr lang="en-US" sz="3600" b="1" dirty="0" err="1"/>
              <a:t>神</a:t>
            </a:r>
            <a:r>
              <a:rPr lang="en-US" sz="3600" b="1" dirty="0"/>
              <a:t> </a:t>
            </a:r>
            <a:r>
              <a:rPr lang="en-US" sz="3600" b="1" dirty="0" err="1"/>
              <a:t>的</a:t>
            </a:r>
            <a:r>
              <a:rPr lang="en-US" sz="3600" b="1" dirty="0"/>
              <a:t> </a:t>
            </a:r>
            <a:r>
              <a:rPr lang="en-US" sz="3600" b="1" dirty="0" err="1"/>
              <a:t>人</a:t>
            </a:r>
            <a:r>
              <a:rPr lang="en-US" sz="3600" b="1" dirty="0"/>
              <a:t> </a:t>
            </a:r>
            <a:r>
              <a:rPr lang="en-US" sz="3600" b="1" dirty="0" err="1"/>
              <a:t>得</a:t>
            </a:r>
            <a:r>
              <a:rPr lang="en-US" sz="3600" b="1" dirty="0"/>
              <a:t> </a:t>
            </a:r>
            <a:r>
              <a:rPr lang="en-US" sz="3600" b="1" dirty="0" err="1"/>
              <a:t>以</a:t>
            </a:r>
            <a:r>
              <a:rPr lang="en-US" sz="3600" b="1" dirty="0"/>
              <a:t> </a:t>
            </a:r>
            <a:r>
              <a:rPr lang="en-US" sz="3600" b="1" dirty="0" err="1"/>
              <a:t>完</a:t>
            </a:r>
            <a:r>
              <a:rPr lang="en-US" sz="3600" b="1" dirty="0"/>
              <a:t> </a:t>
            </a:r>
            <a:r>
              <a:rPr lang="en-US" sz="3600" b="1" dirty="0" err="1"/>
              <a:t>全</a:t>
            </a:r>
            <a:r>
              <a:rPr lang="en-US" sz="3600" b="1" dirty="0"/>
              <a:t> ， </a:t>
            </a:r>
            <a:r>
              <a:rPr lang="en-US" sz="3600" b="1" dirty="0" err="1"/>
              <a:t>预</a:t>
            </a:r>
            <a:r>
              <a:rPr lang="en-US" sz="3600" b="1" dirty="0"/>
              <a:t> </a:t>
            </a:r>
            <a:r>
              <a:rPr lang="en-US" sz="3600" b="1" dirty="0" err="1"/>
              <a:t>备</a:t>
            </a:r>
            <a:r>
              <a:rPr lang="en-US" sz="3600" b="1" dirty="0"/>
              <a:t> </a:t>
            </a:r>
            <a:r>
              <a:rPr lang="en-US" sz="3600" b="1" dirty="0" err="1"/>
              <a:t>行</a:t>
            </a:r>
            <a:r>
              <a:rPr lang="en-US" sz="3600" b="1" dirty="0"/>
              <a:t> </a:t>
            </a:r>
            <a:r>
              <a:rPr lang="en-US" sz="3600" b="1" dirty="0" err="1"/>
              <a:t>各</a:t>
            </a:r>
            <a:r>
              <a:rPr lang="en-US" sz="3600" b="1" dirty="0"/>
              <a:t> </a:t>
            </a:r>
            <a:r>
              <a:rPr lang="en-US" sz="3600" b="1" dirty="0" err="1"/>
              <a:t>样</a:t>
            </a:r>
            <a:r>
              <a:rPr lang="en-US" sz="3600" b="1" dirty="0"/>
              <a:t> </a:t>
            </a:r>
            <a:r>
              <a:rPr lang="en-US" sz="3600" b="1" dirty="0" err="1"/>
              <a:t>的</a:t>
            </a:r>
            <a:r>
              <a:rPr lang="en-US" sz="3600" b="1" dirty="0"/>
              <a:t> </a:t>
            </a:r>
            <a:r>
              <a:rPr lang="en-US" sz="3600" b="1" dirty="0" err="1"/>
              <a:t>善</a:t>
            </a:r>
            <a:r>
              <a:rPr lang="en-US" sz="3600" b="1" dirty="0"/>
              <a:t> </a:t>
            </a:r>
            <a:r>
              <a:rPr lang="en-US" sz="3600" b="1" dirty="0" err="1"/>
              <a:t>事</a:t>
            </a:r>
            <a:r>
              <a:rPr lang="en-US" sz="3600" b="1" dirty="0"/>
              <a:t> 。</a:t>
            </a:r>
            <a:br>
              <a:rPr lang="en-US" sz="3600" b="1" dirty="0"/>
            </a:br>
            <a:br>
              <a:rPr lang="en-US" b="1" dirty="0"/>
            </a:br>
            <a:r>
              <a:rPr lang="zh-CN" altLang="en-US" sz="5300" b="1" dirty="0"/>
              <a:t>教训： 知道正确的事</a:t>
            </a:r>
            <a:br>
              <a:rPr lang="en-CA" altLang="zh-CN" sz="5300" b="1" dirty="0"/>
            </a:br>
            <a:r>
              <a:rPr lang="zh-CN" altLang="en-CA" sz="5300" b="1" dirty="0"/>
              <a:t>督</a:t>
            </a:r>
            <a:r>
              <a:rPr lang="zh-CN" altLang="en-US" sz="5300" b="1" dirty="0"/>
              <a:t>责 ： 知道不正确的事</a:t>
            </a:r>
            <a:br>
              <a:rPr lang="en-CA" altLang="zh-CN" sz="5300" b="1" dirty="0"/>
            </a:br>
            <a:r>
              <a:rPr lang="zh-CN" altLang="en-CA" sz="5300" b="1" dirty="0"/>
              <a:t>归</a:t>
            </a:r>
            <a:r>
              <a:rPr lang="zh-CN" altLang="en-US" sz="5300" b="1" dirty="0"/>
              <a:t>正： 认清对错，改正</a:t>
            </a:r>
            <a:br>
              <a:rPr lang="en-CA" altLang="zh-CN" sz="5300" b="1" dirty="0"/>
            </a:br>
            <a:endParaRPr lang="en-US" sz="5300" b="1" dirty="0"/>
          </a:p>
        </p:txBody>
      </p:sp>
    </p:spTree>
    <p:extLst>
      <p:ext uri="{BB962C8B-B14F-4D97-AF65-F5344CB8AC3E}">
        <p14:creationId xmlns:p14="http://schemas.microsoft.com/office/powerpoint/2010/main" val="1868554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F58E-F782-C647-A851-75842706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75432"/>
          </a:xfrm>
        </p:spPr>
        <p:txBody>
          <a:bodyPr>
            <a:normAutofit/>
          </a:bodyPr>
          <a:lstStyle/>
          <a:p>
            <a:r>
              <a:rPr lang="zh-CN" altLang="en-US" sz="3600" b="1" dirty="0"/>
              <a:t>提 摩 太 后 书 </a:t>
            </a:r>
            <a:r>
              <a:rPr lang="en-US" sz="3600" b="1" dirty="0"/>
              <a:t>3:16	 </a:t>
            </a:r>
            <a:r>
              <a:rPr lang="en-US" altLang="zh-CN" sz="3600" b="1" dirty="0"/>
              <a:t>-17</a:t>
            </a:r>
            <a:br>
              <a:rPr lang="en-US" altLang="zh-CN" sz="3600" dirty="0"/>
            </a:br>
            <a:r>
              <a:rPr lang="en-US" sz="3600" b="1" dirty="0" err="1"/>
              <a:t>圣</a:t>
            </a:r>
            <a:r>
              <a:rPr lang="en-US" sz="3600" b="1" dirty="0"/>
              <a:t> </a:t>
            </a:r>
            <a:r>
              <a:rPr lang="en-US" sz="3600" b="1" dirty="0" err="1"/>
              <a:t>经</a:t>
            </a:r>
            <a:r>
              <a:rPr lang="en-US" sz="3600" b="1" dirty="0"/>
              <a:t> </a:t>
            </a:r>
            <a:r>
              <a:rPr lang="en-US" sz="3600" b="1" dirty="0" err="1"/>
              <a:t>都</a:t>
            </a:r>
            <a:r>
              <a:rPr lang="en-US" sz="3600" b="1" dirty="0"/>
              <a:t> </a:t>
            </a:r>
            <a:r>
              <a:rPr lang="en-US" sz="3600" b="1" dirty="0" err="1"/>
              <a:t>是</a:t>
            </a:r>
            <a:r>
              <a:rPr lang="en-US" sz="3600" b="1" dirty="0"/>
              <a:t> </a:t>
            </a:r>
            <a:r>
              <a:rPr lang="en-US" sz="3600" b="1" dirty="0" err="1"/>
              <a:t>神</a:t>
            </a:r>
            <a:r>
              <a:rPr lang="en-US" sz="3600" b="1" dirty="0"/>
              <a:t> </a:t>
            </a:r>
            <a:r>
              <a:rPr lang="en-US" sz="3600" b="1" dirty="0" err="1"/>
              <a:t>所</a:t>
            </a:r>
            <a:r>
              <a:rPr lang="en-US" sz="3600" b="1" dirty="0"/>
              <a:t> </a:t>
            </a:r>
            <a:r>
              <a:rPr lang="en-US" sz="3600" b="1" dirty="0" err="1"/>
              <a:t>默</a:t>
            </a:r>
            <a:r>
              <a:rPr lang="en-US" sz="3600" b="1" dirty="0"/>
              <a:t> </a:t>
            </a:r>
            <a:r>
              <a:rPr lang="en-US" sz="3600" b="1" dirty="0" err="1"/>
              <a:t>示</a:t>
            </a:r>
            <a:r>
              <a:rPr lang="en-US" sz="3600" b="1" dirty="0"/>
              <a:t> </a:t>
            </a:r>
            <a:r>
              <a:rPr lang="en-US" sz="3600" b="1" dirty="0" err="1"/>
              <a:t>的</a:t>
            </a:r>
            <a:r>
              <a:rPr lang="en-US" sz="3600" b="1" dirty="0"/>
              <a:t> ， </a:t>
            </a:r>
            <a:r>
              <a:rPr lang="en-US" sz="3600" b="1" dirty="0" err="1"/>
              <a:t>于</a:t>
            </a:r>
            <a:r>
              <a:rPr lang="en-US" sz="3600" b="1" dirty="0"/>
              <a:t> </a:t>
            </a:r>
            <a:r>
              <a:rPr lang="en-US" sz="3600" b="1" dirty="0" err="1"/>
              <a:t>教</a:t>
            </a:r>
            <a:r>
              <a:rPr lang="en-US" sz="3600" b="1" dirty="0"/>
              <a:t> </a:t>
            </a:r>
            <a:r>
              <a:rPr lang="en-US" sz="3600" b="1" dirty="0" err="1"/>
              <a:t>训</a:t>
            </a:r>
            <a:r>
              <a:rPr lang="en-US" sz="3600" b="1" dirty="0"/>
              <a:t> ， </a:t>
            </a:r>
            <a:r>
              <a:rPr lang="en-US" sz="3600" b="1" dirty="0" err="1"/>
              <a:t>督</a:t>
            </a:r>
            <a:r>
              <a:rPr lang="en-US" sz="3600" b="1" dirty="0"/>
              <a:t> </a:t>
            </a:r>
            <a:r>
              <a:rPr lang="en-US" sz="3600" b="1" dirty="0" err="1"/>
              <a:t>责</a:t>
            </a:r>
            <a:r>
              <a:rPr lang="en-US" sz="3600" b="1" dirty="0"/>
              <a:t> ， </a:t>
            </a:r>
            <a:r>
              <a:rPr lang="en-US" sz="3600" b="1" dirty="0" err="1"/>
              <a:t>使</a:t>
            </a:r>
            <a:r>
              <a:rPr lang="en-US" sz="3600" b="1" dirty="0"/>
              <a:t> </a:t>
            </a:r>
            <a:r>
              <a:rPr lang="en-US" sz="3600" b="1" dirty="0" err="1"/>
              <a:t>人</a:t>
            </a:r>
            <a:r>
              <a:rPr lang="en-US" sz="3600" b="1" dirty="0"/>
              <a:t> </a:t>
            </a:r>
            <a:r>
              <a:rPr lang="en-US" sz="3600" b="1" dirty="0" err="1"/>
              <a:t>归</a:t>
            </a:r>
            <a:r>
              <a:rPr lang="en-US" sz="3600" b="1" dirty="0"/>
              <a:t> </a:t>
            </a:r>
            <a:r>
              <a:rPr lang="en-US" sz="3600" b="1" dirty="0" err="1"/>
              <a:t>正</a:t>
            </a:r>
            <a:r>
              <a:rPr lang="en-US" sz="3600" b="1" dirty="0"/>
              <a:t> ， </a:t>
            </a:r>
            <a:r>
              <a:rPr lang="en-US" sz="3600" b="1" dirty="0" err="1"/>
              <a:t>教</a:t>
            </a:r>
            <a:r>
              <a:rPr lang="en-US" sz="3600" b="1" dirty="0"/>
              <a:t> </a:t>
            </a:r>
            <a:r>
              <a:rPr lang="en-US" sz="3600" b="1" dirty="0" err="1"/>
              <a:t>导</a:t>
            </a:r>
            <a:r>
              <a:rPr lang="en-US" sz="3600" b="1" dirty="0"/>
              <a:t> </a:t>
            </a:r>
            <a:r>
              <a:rPr lang="en-US" sz="3600" b="1" dirty="0" err="1"/>
              <a:t>人</a:t>
            </a:r>
            <a:r>
              <a:rPr lang="en-US" sz="3600" b="1" dirty="0"/>
              <a:t> </a:t>
            </a:r>
            <a:r>
              <a:rPr lang="en-US" sz="3600" b="1" dirty="0" err="1"/>
              <a:t>学</a:t>
            </a:r>
            <a:r>
              <a:rPr lang="en-US" sz="3600" b="1" dirty="0"/>
              <a:t> </a:t>
            </a:r>
            <a:r>
              <a:rPr lang="en-US" sz="3600" b="1" dirty="0" err="1"/>
              <a:t>义</a:t>
            </a:r>
            <a:r>
              <a:rPr lang="en-US" sz="3600" b="1" dirty="0"/>
              <a:t> ， </a:t>
            </a:r>
            <a:r>
              <a:rPr lang="en-US" sz="3600" b="1" dirty="0" err="1"/>
              <a:t>都</a:t>
            </a:r>
            <a:r>
              <a:rPr lang="en-US" sz="3600" b="1" dirty="0"/>
              <a:t> </a:t>
            </a:r>
            <a:r>
              <a:rPr lang="en-US" sz="3600" b="1" dirty="0" err="1"/>
              <a:t>是</a:t>
            </a:r>
            <a:r>
              <a:rPr lang="en-US" sz="3600" b="1" dirty="0"/>
              <a:t> </a:t>
            </a:r>
            <a:r>
              <a:rPr lang="en-US" sz="3600" b="1" dirty="0" err="1"/>
              <a:t>有</a:t>
            </a:r>
            <a:r>
              <a:rPr lang="en-US" sz="3600" b="1" dirty="0"/>
              <a:t> </a:t>
            </a:r>
            <a:r>
              <a:rPr lang="en-US" sz="3600" b="1" dirty="0" err="1"/>
              <a:t>益</a:t>
            </a:r>
            <a:r>
              <a:rPr lang="en-US" sz="3600" b="1" dirty="0"/>
              <a:t> </a:t>
            </a:r>
            <a:r>
              <a:rPr lang="en-US" sz="3600" b="1" dirty="0" err="1"/>
              <a:t>的</a:t>
            </a:r>
            <a:r>
              <a:rPr lang="en-US" sz="3600" b="1" dirty="0"/>
              <a:t> 。</a:t>
            </a:r>
            <a:r>
              <a:rPr lang="en-US" sz="3600" b="1" dirty="0" err="1"/>
              <a:t>叫</a:t>
            </a:r>
            <a:r>
              <a:rPr lang="en-US" sz="3600" b="1" dirty="0"/>
              <a:t> </a:t>
            </a:r>
            <a:r>
              <a:rPr lang="en-US" sz="3600" b="1" dirty="0" err="1"/>
              <a:t>属</a:t>
            </a:r>
            <a:r>
              <a:rPr lang="en-US" sz="3600" b="1" dirty="0"/>
              <a:t> </a:t>
            </a:r>
            <a:r>
              <a:rPr lang="en-US" sz="3600" b="1" dirty="0" err="1"/>
              <a:t>神</a:t>
            </a:r>
            <a:r>
              <a:rPr lang="en-US" sz="3600" b="1" dirty="0"/>
              <a:t> </a:t>
            </a:r>
            <a:r>
              <a:rPr lang="en-US" sz="3600" b="1" dirty="0" err="1"/>
              <a:t>的</a:t>
            </a:r>
            <a:r>
              <a:rPr lang="en-US" sz="3600" b="1" dirty="0"/>
              <a:t> </a:t>
            </a:r>
            <a:r>
              <a:rPr lang="en-US" sz="3600" b="1" dirty="0" err="1"/>
              <a:t>人</a:t>
            </a:r>
            <a:r>
              <a:rPr lang="en-US" sz="3600" b="1" dirty="0"/>
              <a:t> </a:t>
            </a:r>
            <a:r>
              <a:rPr lang="en-US" sz="3600" b="1" dirty="0" err="1"/>
              <a:t>得</a:t>
            </a:r>
            <a:r>
              <a:rPr lang="en-US" sz="3600" b="1" dirty="0"/>
              <a:t> </a:t>
            </a:r>
            <a:r>
              <a:rPr lang="en-US" sz="3600" b="1" dirty="0" err="1"/>
              <a:t>以</a:t>
            </a:r>
            <a:r>
              <a:rPr lang="en-US" sz="3600" b="1" dirty="0"/>
              <a:t> </a:t>
            </a:r>
            <a:r>
              <a:rPr lang="en-US" sz="3600" b="1" dirty="0" err="1"/>
              <a:t>完</a:t>
            </a:r>
            <a:r>
              <a:rPr lang="en-US" sz="3600" b="1" dirty="0"/>
              <a:t> </a:t>
            </a:r>
            <a:r>
              <a:rPr lang="en-US" sz="3600" b="1" dirty="0" err="1"/>
              <a:t>全</a:t>
            </a:r>
            <a:r>
              <a:rPr lang="en-US" sz="3600" b="1" dirty="0"/>
              <a:t> ， </a:t>
            </a:r>
            <a:r>
              <a:rPr lang="en-US" sz="3600" b="1" dirty="0" err="1"/>
              <a:t>预</a:t>
            </a:r>
            <a:r>
              <a:rPr lang="en-US" sz="3600" b="1" dirty="0"/>
              <a:t> </a:t>
            </a:r>
            <a:r>
              <a:rPr lang="en-US" sz="3600" b="1" dirty="0" err="1"/>
              <a:t>备</a:t>
            </a:r>
            <a:r>
              <a:rPr lang="en-US" sz="3600" b="1" dirty="0"/>
              <a:t> </a:t>
            </a:r>
            <a:r>
              <a:rPr lang="en-US" sz="3600" b="1" dirty="0" err="1"/>
              <a:t>行</a:t>
            </a:r>
            <a:r>
              <a:rPr lang="en-US" sz="3600" b="1" dirty="0"/>
              <a:t> </a:t>
            </a:r>
            <a:r>
              <a:rPr lang="en-US" sz="3600" b="1" dirty="0" err="1"/>
              <a:t>各</a:t>
            </a:r>
            <a:r>
              <a:rPr lang="en-US" sz="3600" b="1" dirty="0"/>
              <a:t> </a:t>
            </a:r>
            <a:r>
              <a:rPr lang="en-US" sz="3600" b="1" dirty="0" err="1"/>
              <a:t>样</a:t>
            </a:r>
            <a:r>
              <a:rPr lang="en-US" sz="3600" b="1" dirty="0"/>
              <a:t> </a:t>
            </a:r>
            <a:r>
              <a:rPr lang="en-US" sz="3600" b="1" dirty="0" err="1"/>
              <a:t>的</a:t>
            </a:r>
            <a:r>
              <a:rPr lang="en-US" sz="3600" b="1" dirty="0"/>
              <a:t> </a:t>
            </a:r>
            <a:r>
              <a:rPr lang="en-US" sz="3600" b="1" dirty="0" err="1"/>
              <a:t>善</a:t>
            </a:r>
            <a:r>
              <a:rPr lang="en-US" sz="3600" b="1" dirty="0"/>
              <a:t> </a:t>
            </a:r>
            <a:r>
              <a:rPr lang="en-US" sz="3600" b="1" dirty="0" err="1"/>
              <a:t>事</a:t>
            </a:r>
            <a:r>
              <a:rPr lang="en-US" sz="3600" b="1" dirty="0"/>
              <a:t> 。</a:t>
            </a:r>
            <a:br>
              <a:rPr lang="en-US" sz="3600" b="1" dirty="0"/>
            </a:br>
            <a:br>
              <a:rPr lang="en-US" b="1" dirty="0"/>
            </a:br>
            <a:r>
              <a:rPr lang="zh-CN" altLang="en-US" sz="5300" b="1" dirty="0"/>
              <a:t>教训： 知道正确的事</a:t>
            </a:r>
            <a:br>
              <a:rPr lang="en-CA" altLang="zh-CN" sz="5300" b="1" dirty="0"/>
            </a:br>
            <a:r>
              <a:rPr lang="zh-CN" altLang="en-CA" sz="5300" b="1" dirty="0"/>
              <a:t>督</a:t>
            </a:r>
            <a:r>
              <a:rPr lang="zh-CN" altLang="en-US" sz="5300" b="1" dirty="0"/>
              <a:t>责 ： 知道不正确的事</a:t>
            </a:r>
            <a:br>
              <a:rPr lang="en-CA" altLang="zh-CN" sz="5300" b="1" dirty="0"/>
            </a:br>
            <a:r>
              <a:rPr lang="zh-CN" altLang="en-CA" sz="5300" b="1" dirty="0"/>
              <a:t>归</a:t>
            </a:r>
            <a:r>
              <a:rPr lang="zh-CN" altLang="en-US" sz="5300" b="1" dirty="0"/>
              <a:t>正： 认清对错，改正</a:t>
            </a:r>
            <a:br>
              <a:rPr lang="en-CA" altLang="zh-CN" sz="5300" b="1" dirty="0"/>
            </a:br>
            <a:r>
              <a:rPr lang="zh-CN" altLang="en-US" sz="5300" b="1" dirty="0"/>
              <a:t>学义：认识神</a:t>
            </a:r>
            <a:endParaRPr lang="en-US" sz="5300" b="1" dirty="0"/>
          </a:p>
        </p:txBody>
      </p:sp>
    </p:spTree>
    <p:extLst>
      <p:ext uri="{BB962C8B-B14F-4D97-AF65-F5344CB8AC3E}">
        <p14:creationId xmlns:p14="http://schemas.microsoft.com/office/powerpoint/2010/main" val="2063662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73</Words>
  <Application>Microsoft Macintosh PowerPoint</Application>
  <PresentationFormat>Widescreen</PresentationFormat>
  <Paragraphs>15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等线</vt:lpstr>
      <vt:lpstr>等线 Light</vt:lpstr>
      <vt:lpstr>Arial</vt:lpstr>
      <vt:lpstr>Calibri</vt:lpstr>
      <vt:lpstr>Calibri Light</vt:lpstr>
      <vt:lpstr>Office Theme</vt:lpstr>
      <vt:lpstr>PowerPoint Presentation</vt:lpstr>
      <vt:lpstr>得以完全</vt:lpstr>
      <vt:lpstr>提 摩 太 后 书 3:16  -17    圣 经 都 是 神 所 默 示 的 ， 于 教 训 ， 督 责 ， 使 人 归 正 ， 教 导 人 学 义 ， 都 是 有 益 的 。叫 属 神 的 人 得 以 完 全 ， 预 备 行 各 样 的 善 事 。 </vt:lpstr>
      <vt:lpstr>PowerPoint Presentation</vt:lpstr>
      <vt:lpstr>提 摩 太 后 书 3:16  -17    圣 经 都 是 神 所 默 示 的 ， 于 教 训 ， 督 责 ， 使 人 归 正 ， 教 导 人 学 义 ， 都 是 有 益 的 。叫 属 神 的 人 得 以 完 全 ， 预 备 行 各 样 的 善 事 。 </vt:lpstr>
      <vt:lpstr>提 摩 太 后 书 3:16  -17 圣 经 都 是 神 所 默 示 的 ， 于 教 训 ， 督 责 ， 使 人 归 正 ， 教 导 人 学 义 ， 都 是 有 益 的 。叫 属 神 的 人 得 以 完 全 ， 预 备 行 各 样 的 善 事 。  教训： 知道正确的事 </vt:lpstr>
      <vt:lpstr>提 摩 太 后 书 3:16  -17 圣 经 都 是 神 所 默 示 的 ， 于 教 训 ， 督 责 ， 使 人 归 正 ， 教 导 人 学 义 ， 都 是 有 益 的 。叫 属 神 的 人 得 以 完 全 ， 预 备 行 各 样 的 善 事 。  教训： 知道正确的事 督责 ： 知道不正确的事 </vt:lpstr>
      <vt:lpstr>提 摩 太 后 书 3:16  -17 圣 经 都 是 神 所 默 示 的 ， 于 教 训 ， 督 责 ， 使 人 归 正 ， 教 导 人 学 义 ， 都 是 有 益 的 。叫 属 神 的 人 得 以 完 全 ， 预 备 行 各 样 的 善 事 。  教训： 知道正确的事 督责 ： 知道不正确的事 归正： 认清对错，改正 </vt:lpstr>
      <vt:lpstr>提 摩 太 后 书 3:16  -17 圣 经 都 是 神 所 默 示 的 ， 于 教 训 ， 督 责 ， 使 人 归 正 ， 教 导 人 学 义 ， 都 是 有 益 的 。叫 属 神 的 人 得 以 完 全 ， 预 备 行 各 样 的 善 事 。  教训： 知道正确的事 督责 ： 知道不正确的事 归正： 认清对错，改正 学义：认识神</vt:lpstr>
      <vt:lpstr>提 摩 太 后 书 3:16  -17 圣 经 都 是 神 所 默 示 的 ， 于 教 训 ， 督 责 ， 使 人 归 正 ， 教 导 人 学 义 ， 都 是 有 益 的 。  叫 属 神 的 人 得 以 完 全 ， 预 备 行 各 样 的 善 事 。 </vt:lpstr>
      <vt:lpstr>提 摩 太 后 书 3:16  -17 叫 属 神 的 人 得 以 完 全  1.  品格上得以完全 2.  心志上得以完全 3.  属灵上得以完全</vt:lpstr>
      <vt:lpstr>品格上得以完全  我 心 里 柔 和 谦 卑 ， 你 们 当 负 我 的 轭 ， 学 我 的 样 式 ， 这 样 ， 你 们 心 里 就 必 得 享 安 息 。</vt:lpstr>
      <vt:lpstr>心志上得以完全  弟兄们，在心志上不要作小孩子。然而，在恶事上要作婴孩，在心志上总要作大人。</vt:lpstr>
      <vt:lpstr>属灵上得以完全  但如今，在百般的试炼中暂时忧愁， 叫你们的信心既被试验，就比那被火试验仍然能坏的金子更显宝贵，可以在耶稣基督显现的时候得着称赞、荣耀、尊贵。</vt:lpstr>
      <vt:lpstr>雅各书 3:2    原来我们在许多事上都有过失；若有人在话语上没有过失，他就是完全人。 </vt:lpstr>
      <vt:lpstr>提 摩 太 后 书 3:16  -17 叫 属 神 的 人 得 以 完 全  1.  品格上得以完全 2.  心志上得以完全 3.  属灵上得以完全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圣经是通往真理的钥匙</dc:title>
  <dc:creator>Hude Quan</dc:creator>
  <cp:lastModifiedBy>Hude Quan</cp:lastModifiedBy>
  <cp:revision>21</cp:revision>
  <dcterms:created xsi:type="dcterms:W3CDTF">2018-06-30T02:05:26Z</dcterms:created>
  <dcterms:modified xsi:type="dcterms:W3CDTF">2018-08-12T03:35:46Z</dcterms:modified>
</cp:coreProperties>
</file>