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71" r:id="rId4"/>
    <p:sldId id="261" r:id="rId5"/>
    <p:sldId id="265" r:id="rId6"/>
    <p:sldId id="258" r:id="rId7"/>
    <p:sldId id="266" r:id="rId8"/>
    <p:sldId id="267" r:id="rId9"/>
    <p:sldId id="262" r:id="rId10"/>
    <p:sldId id="268" r:id="rId11"/>
    <p:sldId id="269" r:id="rId12"/>
    <p:sldId id="270" r:id="rId13"/>
    <p:sldId id="264" r:id="rId14"/>
    <p:sldId id="272" r:id="rId15"/>
  </p:sldIdLst>
  <p:sldSz cx="9144000" cy="6858000" type="screen4x3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278" autoAdjust="0"/>
    <p:restoredTop sz="94723" autoAdjust="0"/>
  </p:normalViewPr>
  <p:slideViewPr>
    <p:cSldViewPr>
      <p:cViewPr varScale="1">
        <p:scale>
          <a:sx n="65" d="100"/>
          <a:sy n="65" d="100"/>
        </p:scale>
        <p:origin x="-138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2816" y="-80"/>
      </p:cViewPr>
      <p:guideLst>
        <p:guide orient="horz" pos="2956"/>
        <p:guide pos="223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4" cy="469265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1"/>
            <a:ext cx="3076364" cy="469265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r">
              <a:defRPr sz="1300"/>
            </a:lvl1pPr>
          </a:lstStyle>
          <a:p>
            <a:fld id="{D4FE1F8A-AFDE-468F-AE8D-AEF81CBD946A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4407"/>
            <a:ext cx="3076364" cy="469265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8914407"/>
            <a:ext cx="3076364" cy="469265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r">
              <a:defRPr sz="1300"/>
            </a:lvl1pPr>
          </a:lstStyle>
          <a:p>
            <a:fld id="{6D39A729-506E-443A-863F-91C2571DC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2018-09-21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2018-09-21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2018-09-21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2018-09-21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2018-09-21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2018-09-21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2018-09-21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2018-09-21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2018-09-21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2018-09-21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2018-09-21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CFA60-4E7E-445C-B579-1F08ED3536E2}" type="datetimeFigureOut">
              <a:rPr lang="en-CA" smtClean="0"/>
              <a:pPr/>
              <a:t>2018-09-21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772400" cy="3048000"/>
          </a:xfrm>
        </p:spPr>
        <p:txBody>
          <a:bodyPr>
            <a:normAutofit fontScale="90000"/>
          </a:bodyPr>
          <a:lstStyle/>
          <a:p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en-US" altLang="zh-CN" sz="4800" dirty="0"/>
              <a:t/>
            </a:r>
            <a:br>
              <a:rPr lang="en-US" altLang="zh-CN" sz="4800" dirty="0"/>
            </a:br>
            <a:r>
              <a:rPr lang="zh-CN" altLang="en-US" sz="4800" dirty="0" smtClean="0"/>
              <a:t>我们与世界</a:t>
            </a:r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zh-CN" altLang="en-US" sz="4800" dirty="0" smtClean="0"/>
              <a:t>约翰福音</a:t>
            </a:r>
            <a:r>
              <a:rPr lang="zh-TW" altLang="en-US" sz="4800" dirty="0" smtClean="0"/>
              <a:t> </a:t>
            </a:r>
            <a:r>
              <a:rPr lang="en-US" altLang="en-US" sz="48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17: 1</a:t>
            </a:r>
            <a:r>
              <a:rPr lang="en-US" altLang="zh-CN" sz="4800" dirty="0" smtClean="0"/>
              <a:t> – 26</a:t>
            </a:r>
            <a:r>
              <a:rPr lang="en-US" altLang="zh-CN" dirty="0"/>
              <a:t/>
            </a:r>
            <a:br>
              <a:rPr lang="en-US" altLang="zh-CN" dirty="0"/>
            </a:b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52401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恶者在我们之外， 我们无法控制</a:t>
            </a:r>
            <a:endParaRPr lang="en-US" altLang="zh-CN" sz="3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1066800"/>
            <a:ext cx="8458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/>
              <a:t>伯</a:t>
            </a:r>
            <a:r>
              <a:rPr lang="en-US" altLang="zh-CN" sz="2400" dirty="0" smtClean="0"/>
              <a:t>1:13</a:t>
            </a:r>
            <a:r>
              <a:rPr lang="zh-CN" altLang="en-US" sz="2400" dirty="0" smtClean="0"/>
              <a:t>有一天，约伯的儿女正在他们长兄的家里吃饭喝酒，</a:t>
            </a:r>
          </a:p>
          <a:p>
            <a:r>
              <a:rPr lang="en-US" altLang="zh-CN" sz="2400" dirty="0" smtClean="0"/>
              <a:t>1:14</a:t>
            </a:r>
            <a:r>
              <a:rPr lang="zh-CN" altLang="en-US" sz="2400" dirty="0" smtClean="0"/>
              <a:t>有报信的来见约伯说：“牛正耕地，驴在旁边吃草，</a:t>
            </a:r>
          </a:p>
          <a:p>
            <a:r>
              <a:rPr lang="en-US" altLang="zh-CN" sz="2400" dirty="0" smtClean="0"/>
              <a:t>1:15</a:t>
            </a:r>
            <a:r>
              <a:rPr lang="zh-CN" altLang="en-US" sz="2400" dirty="0" smtClean="0"/>
              <a:t>示巴人忽然闯来，把牲畜掳去，并用刀杀了仆人；惟有我一人逃脱，来报信给你。”</a:t>
            </a:r>
          </a:p>
          <a:p>
            <a:r>
              <a:rPr lang="en-US" altLang="zh-CN" sz="2400" dirty="0" smtClean="0"/>
              <a:t>1:16</a:t>
            </a:r>
            <a:r>
              <a:rPr lang="zh-CN" altLang="en-US" sz="2400" dirty="0" smtClean="0"/>
              <a:t>他还说话的时候，又有人来说：“　神从天上降下火来，将群羊和仆人都烧灭了；惟有我一人逃脱，来报信给你。”</a:t>
            </a:r>
          </a:p>
          <a:p>
            <a:r>
              <a:rPr lang="zh-CN" altLang="en-US" sz="2400" dirty="0" smtClean="0"/>
              <a:t>伯</a:t>
            </a:r>
            <a:r>
              <a:rPr lang="en-US" altLang="zh-CN" sz="2400" dirty="0" smtClean="0"/>
              <a:t>1:17</a:t>
            </a:r>
            <a:r>
              <a:rPr lang="zh-CN" altLang="en-US" sz="2400" dirty="0" smtClean="0"/>
              <a:t>他还说话的时候，又有人来说：“迦勒底人分作三队，忽然闯来，把骆驼掳去，并用刀杀了仆人；惟有我一人逃脱，来报信给你。”</a:t>
            </a:r>
          </a:p>
          <a:p>
            <a:r>
              <a:rPr lang="zh-CN" altLang="en-US" sz="2400" dirty="0" smtClean="0"/>
              <a:t>伯</a:t>
            </a:r>
            <a:r>
              <a:rPr lang="en-US" altLang="zh-CN" sz="2400" dirty="0" smtClean="0"/>
              <a:t>1:18</a:t>
            </a:r>
            <a:r>
              <a:rPr lang="zh-CN" altLang="en-US" sz="2400" dirty="0" smtClean="0"/>
              <a:t>他还说话的时候，又有人来说：“你的儿女正在他们长兄的家里吃饭喝酒，</a:t>
            </a:r>
          </a:p>
          <a:p>
            <a:r>
              <a:rPr lang="zh-CN" altLang="en-US" sz="2400" dirty="0" smtClean="0"/>
              <a:t>伯</a:t>
            </a:r>
            <a:r>
              <a:rPr lang="en-US" altLang="zh-CN" sz="2400" dirty="0" smtClean="0"/>
              <a:t>1:19</a:t>
            </a:r>
            <a:r>
              <a:rPr lang="zh-CN" altLang="en-US" sz="2400" dirty="0" smtClean="0"/>
              <a:t>不料有狂风从旷野刮来，击打房屋的四角，房屋倒塌在少年人身上，他们就都死了；惟有我一人逃脱，来报信给你。”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28600"/>
            <a:ext cx="8763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2), </a:t>
            </a:r>
            <a:r>
              <a:rPr lang="zh-CN" altLang="en-US" sz="3600" dirty="0" smtClean="0"/>
              <a:t>恶者在我们的内心</a:t>
            </a:r>
            <a:endParaRPr lang="en-CA" altLang="zh-CN" sz="3600" dirty="0" smtClean="0"/>
          </a:p>
          <a:p>
            <a:endParaRPr lang="en-CA" altLang="zh-CN" sz="3600" dirty="0" smtClean="0"/>
          </a:p>
          <a:p>
            <a:r>
              <a:rPr lang="zh-CN" altLang="en-US" sz="3600" dirty="0" smtClean="0"/>
              <a:t>在苦难和患难中失去对神的信心和仰望</a:t>
            </a:r>
            <a:endParaRPr lang="en-US" altLang="zh-CN" sz="3600" dirty="0" smtClean="0"/>
          </a:p>
          <a:p>
            <a:endParaRPr lang="en-US" altLang="zh-CN" sz="3600" dirty="0" smtClean="0"/>
          </a:p>
          <a:p>
            <a:r>
              <a:rPr lang="zh-CN" altLang="en-US" sz="3600" dirty="0" smtClean="0"/>
              <a:t>在成功的时候忘记了神的恩典和归荣耀给神</a:t>
            </a:r>
            <a:endParaRPr lang="en-US" altLang="zh-CN" sz="3600" dirty="0" smtClean="0"/>
          </a:p>
          <a:p>
            <a:endParaRPr lang="en-US" altLang="zh-CN" sz="3600" dirty="0" smtClean="0"/>
          </a:p>
          <a:p>
            <a:endParaRPr lang="en-CA" altLang="zh-CN" sz="3600" dirty="0" smtClean="0"/>
          </a:p>
          <a:p>
            <a:endParaRPr lang="en-CA" sz="3600" dirty="0" smtClean="0"/>
          </a:p>
          <a:p>
            <a:endParaRPr lang="en-US" sz="36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81000"/>
            <a:ext cx="8458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 </a:t>
            </a:r>
            <a:r>
              <a:rPr lang="zh-CN" altLang="en-US" sz="3600" dirty="0" smtClean="0"/>
              <a:t>无论恶者在哪里， 主为我们祷告， 让我们脱离恶者： </a:t>
            </a:r>
            <a:endParaRPr lang="en-US" altLang="zh-CN" sz="3600" dirty="0" smtClean="0"/>
          </a:p>
          <a:p>
            <a:endParaRPr lang="en-US" altLang="zh-CN" sz="3600" dirty="0" smtClean="0"/>
          </a:p>
          <a:p>
            <a:r>
              <a:rPr lang="zh-CN" altLang="en-US" sz="3600" dirty="0" smtClean="0"/>
              <a:t>阻挡恶者的攻击；</a:t>
            </a:r>
            <a:endParaRPr lang="en-US" altLang="zh-CN" sz="3600" dirty="0" smtClean="0"/>
          </a:p>
          <a:p>
            <a:r>
              <a:rPr lang="zh-CN" altLang="en-US" sz="3600" dirty="0" smtClean="0"/>
              <a:t>把我们内心的恶出去；</a:t>
            </a:r>
            <a:endParaRPr lang="en-US" altLang="zh-CN" sz="3600" dirty="0" smtClean="0"/>
          </a:p>
          <a:p>
            <a:r>
              <a:rPr lang="zh-CN" altLang="en-US" sz="3600" dirty="0" smtClean="0"/>
              <a:t>主已经胜过恶者。</a:t>
            </a:r>
            <a:endParaRPr lang="en-US" altLang="zh-CN" sz="3600" dirty="0" smtClean="0"/>
          </a:p>
          <a:p>
            <a:endParaRPr lang="en-US" sz="36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990600"/>
            <a:ext cx="8534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总结：</a:t>
            </a:r>
            <a:endParaRPr lang="en-US" altLang="zh-CN" sz="3600" dirty="0" smtClean="0"/>
          </a:p>
          <a:p>
            <a:r>
              <a:rPr lang="zh-CN" altLang="en-US" sz="3600" dirty="0" smtClean="0"/>
              <a:t>神的心意 是要让我们勇敢地生活在这个世界上去享受神创造；管理这个世界；为主作见证。在这过程中他不断地为我们祷告， 让我们脱离那恶者。阻挡恶者的攻击；把我们内心的恶出去；</a:t>
            </a:r>
            <a:endParaRPr lang="en-US" altLang="zh-CN" sz="3600" dirty="0" smtClean="0"/>
          </a:p>
          <a:p>
            <a:r>
              <a:rPr lang="zh-CN" altLang="en-US" sz="3600" dirty="0" smtClean="0"/>
              <a:t>主已经胜过恶者， 在主里没有惧怕</a:t>
            </a:r>
            <a:r>
              <a:rPr lang="zh-CN" altLang="en-US" sz="3600" dirty="0" smtClean="0"/>
              <a:t>。</a:t>
            </a:r>
            <a:endParaRPr lang="en-US" altLang="zh-CN" sz="3600" dirty="0" smtClean="0"/>
          </a:p>
          <a:p>
            <a:r>
              <a:rPr lang="zh-CN" altLang="en-US" sz="3600" dirty="0" smtClean="0"/>
              <a:t>我们要勇敢地生活在世界上， 为主作见证</a:t>
            </a:r>
            <a:endParaRPr lang="en-US" altLang="zh-CN" sz="3600" dirty="0" smtClean="0"/>
          </a:p>
          <a:p>
            <a:pPr>
              <a:buFont typeface="Arial" pitchFamily="34" charset="0"/>
              <a:buChar char="•"/>
            </a:pPr>
            <a:endParaRPr lang="en-US" sz="36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447800"/>
            <a:ext cx="8686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</a:rPr>
              <a:t>腓</a:t>
            </a:r>
            <a:r>
              <a:rPr lang="en-US" altLang="zh-CN" sz="3600" dirty="0" smtClean="0">
                <a:solidFill>
                  <a:srgbClr val="FF0000"/>
                </a:solidFill>
              </a:rPr>
              <a:t>4:12</a:t>
            </a:r>
            <a:r>
              <a:rPr lang="zh-CN" altLang="en-US" sz="3600" dirty="0" smtClean="0">
                <a:solidFill>
                  <a:srgbClr val="FF0000"/>
                </a:solidFill>
              </a:rPr>
              <a:t>我知道怎样处卑贱，也知道怎样处丰富，或饱足、或饥饿、或有余、或缺乏，随事随在，我都得了秘诀。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610600" cy="3276600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dirty="0" smtClean="0">
                <a:solidFill>
                  <a:srgbClr val="FF0000"/>
                </a:solidFill>
              </a:rPr>
              <a:t>17:14 </a:t>
            </a:r>
            <a:r>
              <a:rPr lang="zh-CN" altLang="en-US" sz="3600" dirty="0" smtClean="0">
                <a:solidFill>
                  <a:srgbClr val="FF0000"/>
                </a:solidFill>
              </a:rPr>
              <a:t>我已将你的道赐给他们．世界又恨他们，因为他们不属世界，正如我不属世界一样。</a:t>
            </a:r>
            <a:r>
              <a:rPr lang="en-US" altLang="zh-CN" sz="3600" dirty="0" smtClean="0">
                <a:solidFill>
                  <a:srgbClr val="FF0000"/>
                </a:solidFill>
              </a:rPr>
              <a:t>17</a:t>
            </a:r>
            <a:r>
              <a:rPr lang="en-CA" altLang="zh-CN" sz="3600" dirty="0" smtClean="0">
                <a:solidFill>
                  <a:srgbClr val="FF0000"/>
                </a:solidFill>
              </a:rPr>
              <a:t>:</a:t>
            </a:r>
            <a:r>
              <a:rPr lang="en-US" altLang="zh-CN" sz="3600" dirty="0" smtClean="0">
                <a:solidFill>
                  <a:srgbClr val="FF0000"/>
                </a:solidFill>
              </a:rPr>
              <a:t>15 </a:t>
            </a:r>
            <a:r>
              <a:rPr lang="zh-CN" altLang="en-US" sz="3600" dirty="0" smtClean="0">
                <a:solidFill>
                  <a:srgbClr val="FF0000"/>
                </a:solidFill>
              </a:rPr>
              <a:t>我不求你叫他们离开世界、只求你保守他们脱离那恶者</a:t>
            </a:r>
            <a:r>
              <a:rPr lang="en-US" altLang="zh-CN" sz="3600" dirty="0" smtClean="0">
                <a:solidFill>
                  <a:srgbClr val="FF0000"/>
                </a:solidFill>
              </a:rPr>
              <a:t>  17</a:t>
            </a:r>
            <a:r>
              <a:rPr lang="en-CA" altLang="zh-CN" sz="3600" dirty="0" smtClean="0">
                <a:solidFill>
                  <a:srgbClr val="FF0000"/>
                </a:solidFill>
              </a:rPr>
              <a:t>:</a:t>
            </a:r>
            <a:r>
              <a:rPr lang="en-US" altLang="zh-CN" sz="3600" dirty="0" smtClean="0">
                <a:solidFill>
                  <a:srgbClr val="FF0000"/>
                </a:solidFill>
              </a:rPr>
              <a:t>16 </a:t>
            </a:r>
            <a:r>
              <a:rPr lang="zh-CN" altLang="en-US" sz="3600" dirty="0" smtClean="0">
                <a:solidFill>
                  <a:srgbClr val="FF0000"/>
                </a:solidFill>
              </a:rPr>
              <a:t>他们不属世界、正如我不属世界一样。</a:t>
            </a:r>
            <a:endParaRPr lang="en-CA" sz="36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3733800"/>
            <a:ext cx="8686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 smtClean="0">
                <a:solidFill>
                  <a:srgbClr val="FF0000"/>
                </a:solidFill>
              </a:rPr>
              <a:t>我不求你叫他们离开世界， 只求你保守他们脱离那恶者。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685800"/>
            <a:ext cx="7543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经文背景</a:t>
            </a:r>
            <a:endParaRPr lang="en-US" altLang="zh-CN" sz="3600" b="1" dirty="0" smtClean="0"/>
          </a:p>
          <a:p>
            <a:endParaRPr lang="en-US" altLang="zh-CN" sz="3600" b="1" dirty="0" smtClean="0"/>
          </a:p>
          <a:p>
            <a:r>
              <a:rPr lang="zh-CN" altLang="en-US" sz="3600" b="1" dirty="0" smtClean="0"/>
              <a:t>经文的三个要点：</a:t>
            </a:r>
            <a:endParaRPr lang="en-US" altLang="zh-CN" sz="3600" b="1" dirty="0" smtClean="0"/>
          </a:p>
          <a:p>
            <a:endParaRPr lang="en-US" sz="3600" b="1" dirty="0" smtClean="0"/>
          </a:p>
          <a:p>
            <a:r>
              <a:rPr lang="en-US" sz="3600" b="1" dirty="0" smtClean="0"/>
              <a:t>1</a:t>
            </a:r>
            <a:r>
              <a:rPr lang="zh-CN" altLang="en-US" sz="3600" b="1" dirty="0" smtClean="0"/>
              <a:t>， 基督徒不属世界</a:t>
            </a:r>
            <a:endParaRPr lang="en-US" altLang="zh-CN" sz="3600" b="1" dirty="0" smtClean="0"/>
          </a:p>
          <a:p>
            <a:r>
              <a:rPr lang="en-US" sz="3600" b="1" dirty="0" smtClean="0"/>
              <a:t>2</a:t>
            </a:r>
            <a:r>
              <a:rPr lang="zh-CN" altLang="en-US" sz="3600" b="1" dirty="0" smtClean="0"/>
              <a:t>， 基督徒要生活在世界上</a:t>
            </a:r>
            <a:endParaRPr lang="en-US" altLang="zh-CN" sz="3600" b="1" dirty="0" smtClean="0"/>
          </a:p>
          <a:p>
            <a:r>
              <a:rPr lang="en-US" sz="3600" b="1" dirty="0" smtClean="0"/>
              <a:t>3</a:t>
            </a:r>
            <a:r>
              <a:rPr lang="zh-CN" altLang="en-US" sz="3600" b="1" dirty="0" smtClean="0"/>
              <a:t>， 主耶稣为我们生活在世界上祷告</a:t>
            </a:r>
            <a:endParaRPr lang="en-US" sz="3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1676400"/>
            <a:ext cx="7010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1, </a:t>
            </a:r>
            <a:r>
              <a:rPr lang="zh-CN" altLang="en-US" sz="3600" dirty="0" smtClean="0"/>
              <a:t> 我们（基督徒）不属于世界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>   </a:t>
            </a:r>
            <a:r>
              <a:rPr lang="zh-CN" altLang="en-US" sz="3600" dirty="0" smtClean="0"/>
              <a:t>主耶稣已经将道赐给了我们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>    </a:t>
            </a:r>
            <a:r>
              <a:rPr lang="zh-CN" altLang="en-US" sz="3600" dirty="0" smtClean="0"/>
              <a:t>因为主耶稣自己不属于世界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382000" cy="4953000"/>
          </a:xfrm>
        </p:spPr>
        <p:txBody>
          <a:bodyPr>
            <a:normAutofit fontScale="90000"/>
          </a:bodyPr>
          <a:lstStyle/>
          <a:p>
            <a:pPr marL="742950" indent="-742950" algn="l"/>
            <a:r>
              <a:rPr lang="en-US" altLang="zh-CN" sz="3600" dirty="0" smtClean="0"/>
              <a:t>2</a:t>
            </a:r>
            <a:r>
              <a:rPr lang="zh-CN" altLang="en-US" sz="3600" dirty="0" smtClean="0"/>
              <a:t>，神的心意不是要让我们离开世界， 相反的， 是要让我们勇敢地生活在这个世界上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>1</a:t>
            </a:r>
            <a:r>
              <a:rPr lang="zh-CN" altLang="en-US" sz="3600" dirty="0" smtClean="0"/>
              <a:t>）享受欣赏神创造的美好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>2</a:t>
            </a:r>
            <a:r>
              <a:rPr lang="zh-CN" altLang="en-US" sz="3600" dirty="0" smtClean="0"/>
              <a:t>）管理这世界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>3</a:t>
            </a:r>
            <a:r>
              <a:rPr lang="zh-CN" altLang="en-US" sz="3600" dirty="0" smtClean="0"/>
              <a:t>）为主作见证，传福音给世界， 让罪人悔改得救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endParaRPr lang="en-CA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81000"/>
            <a:ext cx="88392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1</a:t>
            </a:r>
            <a:r>
              <a:rPr lang="en-CA" altLang="zh-CN" sz="3200" dirty="0" smtClean="0"/>
              <a:t>), </a:t>
            </a:r>
            <a:r>
              <a:rPr lang="zh-CN" altLang="en-US" sz="3200" dirty="0" smtClean="0"/>
              <a:t>享受欣赏神创造的美好</a:t>
            </a:r>
            <a:r>
              <a:rPr lang="en-US" altLang="zh-CN" sz="3200" dirty="0" smtClean="0"/>
              <a:t/>
            </a:r>
            <a:br>
              <a:rPr lang="en-US" altLang="zh-CN" sz="3200" dirty="0" smtClean="0"/>
            </a:br>
            <a:endParaRPr lang="en-US" altLang="zh-CN" sz="3200" dirty="0" smtClean="0"/>
          </a:p>
          <a:p>
            <a:r>
              <a:rPr lang="zh-CN" altLang="en-US" sz="3200" dirty="0" smtClean="0"/>
              <a:t>创世纪</a:t>
            </a:r>
            <a:r>
              <a:rPr lang="en-US" altLang="zh-CN" sz="3200" dirty="0" smtClean="0"/>
              <a:t>1:31</a:t>
            </a:r>
            <a:r>
              <a:rPr lang="zh-CN" altLang="en-US" sz="3200" dirty="0" smtClean="0"/>
              <a:t>，神看着一切所造的都甚好．有晚上、有早晨、是第六日。</a:t>
            </a:r>
            <a:endParaRPr lang="en-US" altLang="zh-CN" sz="3200" dirty="0" smtClean="0"/>
          </a:p>
          <a:p>
            <a:endParaRPr lang="en-US" altLang="zh-CN" sz="3200" dirty="0" smtClean="0"/>
          </a:p>
          <a:p>
            <a:r>
              <a:rPr lang="zh-CN" altLang="en-US" sz="3200" dirty="0" smtClean="0"/>
              <a:t>代上</a:t>
            </a:r>
            <a:r>
              <a:rPr lang="en-US" altLang="zh-CN" sz="3200" dirty="0" smtClean="0"/>
              <a:t>29:28  </a:t>
            </a:r>
            <a:r>
              <a:rPr lang="zh-CN" altLang="en-US" sz="3200" dirty="0" smtClean="0"/>
              <a:t>他年纪老迈，日子满足，享受丰富、尊荣，就死了。他儿子所罗门接续他作王。</a:t>
            </a:r>
            <a:endParaRPr lang="en-US" altLang="zh-CN" sz="3200" dirty="0" smtClean="0"/>
          </a:p>
          <a:p>
            <a:endParaRPr lang="en-US" altLang="zh-CN" sz="3200" dirty="0" smtClean="0"/>
          </a:p>
          <a:p>
            <a:r>
              <a:rPr lang="zh-CN" altLang="en-US" sz="3200" dirty="0" smtClean="0"/>
              <a:t>提前</a:t>
            </a:r>
            <a:r>
              <a:rPr lang="en-US" altLang="zh-CN" sz="3200" dirty="0" smtClean="0"/>
              <a:t>6:17  </a:t>
            </a:r>
            <a:r>
              <a:rPr lang="zh-CN" altLang="en-US" sz="3200" dirty="0" smtClean="0"/>
              <a:t>你要嘱咐那些今世富足的人，不要自高，也不要倚靠无定的钱财；只要倚靠那厚赐百物给我们享受的</a:t>
            </a:r>
            <a:r>
              <a:rPr lang="zh-CN" altLang="en-US" sz="2800" dirty="0" smtClean="0"/>
              <a:t>神。</a:t>
            </a: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"/>
            <a:ext cx="88392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2</a:t>
            </a:r>
            <a:r>
              <a:rPr lang="zh-CN" altLang="en-US" sz="3200" dirty="0" smtClean="0"/>
              <a:t>）管理世界</a:t>
            </a:r>
            <a:endParaRPr lang="en-US" altLang="zh-CN" sz="3200" dirty="0" smtClean="0"/>
          </a:p>
          <a:p>
            <a:r>
              <a:rPr lang="zh-CN" altLang="en-US" sz="3200" dirty="0" smtClean="0"/>
              <a:t>创</a:t>
            </a:r>
            <a:r>
              <a:rPr lang="en-US" altLang="zh-CN" sz="3200" dirty="0" smtClean="0"/>
              <a:t>1:28</a:t>
            </a:r>
            <a:r>
              <a:rPr lang="zh-CN" altLang="en-US" sz="3200" dirty="0" smtClean="0"/>
              <a:t>神就赐福给他们，又对他们说：“要生养众多，遍满地面，治理这地；也要管理海里的鱼、空中的鸟，和地上各样行动的活物。” </a:t>
            </a:r>
            <a:endParaRPr lang="en-US" altLang="zh-CN" sz="3200" dirty="0" smtClean="0"/>
          </a:p>
          <a:p>
            <a:endParaRPr lang="en-US" altLang="zh-CN" sz="3200" dirty="0" smtClean="0"/>
          </a:p>
          <a:p>
            <a:r>
              <a:rPr lang="zh-CN" altLang="en-US" sz="3200" dirty="0" smtClean="0"/>
              <a:t>太</a:t>
            </a:r>
            <a:r>
              <a:rPr lang="en-US" altLang="zh-CN" sz="3200" dirty="0" smtClean="0"/>
              <a:t>25:21</a:t>
            </a:r>
            <a:r>
              <a:rPr lang="zh-CN" altLang="en-US" sz="3200" dirty="0" smtClean="0"/>
              <a:t>主人说：‘好！你这又良善又忠心的仆人，你在不多的事上有忠心，我要把许多事派你管理；可以进来享受你主人的快乐。’ </a:t>
            </a:r>
            <a:endParaRPr lang="en-US" altLang="zh-CN" sz="3200" dirty="0" smtClean="0"/>
          </a:p>
          <a:p>
            <a:endParaRPr lang="en-US" altLang="zh-CN" sz="3200" dirty="0" smtClean="0"/>
          </a:p>
          <a:p>
            <a:r>
              <a:rPr lang="zh-CN" altLang="en-US" sz="3200" dirty="0" smtClean="0"/>
              <a:t>提前</a:t>
            </a:r>
            <a:r>
              <a:rPr lang="en-US" altLang="zh-CN" sz="3200" dirty="0" smtClean="0"/>
              <a:t>3:4</a:t>
            </a:r>
            <a:r>
              <a:rPr lang="zh-CN" altLang="en-US" sz="3200" dirty="0" smtClean="0"/>
              <a:t>好好管理自己的家，使儿女凡事端庄、顺服）。 </a:t>
            </a:r>
            <a:endParaRPr lang="en-US" altLang="zh-CN" sz="3200" dirty="0" smtClean="0"/>
          </a:p>
          <a:p>
            <a:r>
              <a:rPr lang="zh-CN" altLang="en-US" sz="3200" dirty="0" smtClean="0"/>
              <a:t>提前</a:t>
            </a:r>
            <a:r>
              <a:rPr lang="en-US" altLang="zh-CN" sz="3200" dirty="0" smtClean="0"/>
              <a:t>3:5</a:t>
            </a:r>
            <a:r>
              <a:rPr lang="zh-CN" altLang="en-US" sz="3200" dirty="0" smtClean="0"/>
              <a:t>人若不知道管理自己的家，焉能照管　神的教会呢？  </a:t>
            </a:r>
            <a:endParaRPr lang="en-US" altLang="zh-CN" sz="32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572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3</a:t>
            </a:r>
            <a:r>
              <a:rPr lang="zh-CN" altLang="en-US" sz="3200" dirty="0" smtClean="0"/>
              <a:t>）为主作见证，传福音， 让罪人悔改得救</a:t>
            </a:r>
            <a:endParaRPr lang="en-US" altLang="zh-CN" sz="32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81000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3</a:t>
            </a:r>
            <a:r>
              <a:rPr lang="zh-CN" altLang="en-US" sz="3600" dirty="0" smtClean="0"/>
              <a:t>，主为我们生活在世界上祷告：脱离那恶者</a:t>
            </a:r>
            <a:endParaRPr lang="en-US" altLang="zh-CN" sz="3600" dirty="0" smtClean="0"/>
          </a:p>
          <a:p>
            <a:endParaRPr lang="en-US" altLang="zh-CN" sz="3600" dirty="0" smtClean="0"/>
          </a:p>
          <a:p>
            <a:r>
              <a:rPr lang="en-US" altLang="zh-CN" sz="3600" dirty="0" smtClean="0"/>
              <a:t>1</a:t>
            </a:r>
            <a:r>
              <a:rPr lang="en-CA" altLang="zh-CN" sz="3600" dirty="0" smtClean="0"/>
              <a:t>), </a:t>
            </a:r>
            <a:r>
              <a:rPr lang="zh-CN" altLang="en-US" sz="3600" dirty="0" smtClean="0"/>
              <a:t>恶</a:t>
            </a:r>
            <a:r>
              <a:rPr lang="zh-CN" altLang="en-US" sz="3600" dirty="0" smtClean="0"/>
              <a:t>者在我们之外， 我们无法控制</a:t>
            </a:r>
            <a:endParaRPr lang="en-US" altLang="zh-CN" sz="3600" dirty="0" smtClean="0"/>
          </a:p>
          <a:p>
            <a:endParaRPr lang="en-US" altLang="zh-CN" sz="3600" dirty="0" smtClean="0"/>
          </a:p>
          <a:p>
            <a:r>
              <a:rPr lang="en-US" altLang="zh-CN" sz="3600" dirty="0" smtClean="0"/>
              <a:t> </a:t>
            </a:r>
            <a:r>
              <a:rPr lang="en-US" altLang="zh-CN" sz="3600" dirty="0" smtClean="0"/>
              <a:t>2), </a:t>
            </a:r>
            <a:r>
              <a:rPr lang="zh-CN" altLang="en-US" sz="3600" dirty="0" smtClean="0"/>
              <a:t>恶</a:t>
            </a:r>
            <a:r>
              <a:rPr lang="zh-CN" altLang="en-US" sz="3600" dirty="0" smtClean="0"/>
              <a:t>者在我们的内心</a:t>
            </a:r>
            <a:endParaRPr lang="en-US" altLang="zh-CN" sz="3600" dirty="0" smtClean="0"/>
          </a:p>
          <a:p>
            <a:endParaRPr lang="en-US" altLang="zh-CN" sz="3600" dirty="0" smtClean="0"/>
          </a:p>
          <a:p>
            <a:endParaRPr lang="en-US" sz="36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635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4445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17909</TotalTime>
  <Words>825</Words>
  <Application>Microsoft Office PowerPoint</Application>
  <PresentationFormat>On-screen Show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 我们与世界  约翰福音   17: 1 – 26 </vt:lpstr>
      <vt:lpstr>17:14 我已将你的道赐给他们．世界又恨他们，因为他们不属世界，正如我不属世界一样。17:15 我不求你叫他们离开世界、只求你保守他们脱离那恶者  17:16 他们不属世界、正如我不属世界一样。</vt:lpstr>
      <vt:lpstr>Slide 3</vt:lpstr>
      <vt:lpstr>Slide 4</vt:lpstr>
      <vt:lpstr>2，神的心意不是要让我们离开世界， 相反的， 是要让我们勇敢地生活在这个世界上  1）享受欣赏神创造的美好 2）管理这世界 3）为主作见证，传福音给世界， 让罪人悔改得救   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Remaining Oil Technology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更知道他   尼 希 米 记  8:1-12</dc:title>
  <dc:creator>Norman Wang</dc:creator>
  <cp:lastModifiedBy>Windows User</cp:lastModifiedBy>
  <cp:revision>411</cp:revision>
  <dcterms:created xsi:type="dcterms:W3CDTF">2016-10-31T01:38:30Z</dcterms:created>
  <dcterms:modified xsi:type="dcterms:W3CDTF">2018-09-22T20:09:36Z</dcterms:modified>
</cp:coreProperties>
</file>