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E414-8A9F-854A-9C70-4BA780483BAC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E64B-6155-7846-9573-666B8C52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9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E414-8A9F-854A-9C70-4BA780483BAC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E64B-6155-7846-9573-666B8C52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0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E414-8A9F-854A-9C70-4BA780483BAC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E64B-6155-7846-9573-666B8C5216D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4551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E414-8A9F-854A-9C70-4BA780483BAC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E64B-6155-7846-9573-666B8C52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47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E414-8A9F-854A-9C70-4BA780483BAC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E64B-6155-7846-9573-666B8C5216D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4391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E414-8A9F-854A-9C70-4BA780483BAC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E64B-6155-7846-9573-666B8C52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76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E414-8A9F-854A-9C70-4BA780483BAC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E64B-6155-7846-9573-666B8C52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63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E414-8A9F-854A-9C70-4BA780483BAC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E64B-6155-7846-9573-666B8C52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2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E414-8A9F-854A-9C70-4BA780483BAC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E64B-6155-7846-9573-666B8C52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0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E414-8A9F-854A-9C70-4BA780483BAC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E64B-6155-7846-9573-666B8C52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1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E414-8A9F-854A-9C70-4BA780483BAC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E64B-6155-7846-9573-666B8C52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71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E414-8A9F-854A-9C70-4BA780483BAC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E64B-6155-7846-9573-666B8C52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24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E414-8A9F-854A-9C70-4BA780483BAC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E64B-6155-7846-9573-666B8C52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7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E414-8A9F-854A-9C70-4BA780483BAC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E64B-6155-7846-9573-666B8C52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1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E414-8A9F-854A-9C70-4BA780483BAC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E64B-6155-7846-9573-666B8C52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7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E414-8A9F-854A-9C70-4BA780483BAC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DE64B-6155-7846-9573-666B8C52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49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5E414-8A9F-854A-9C70-4BA780483BAC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ADE64B-6155-7846-9573-666B8C521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3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D726A2-7289-CF4E-BDAE-84DF17E414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Hans" altLang="en-US" dirty="0"/>
              <a:t>抵抗魔鬼的诱惑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EABEBBC-2C37-FF47-B966-823B94AD57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8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94E75E-F2D0-8C4D-AD0F-3D6BDA353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创世</a:t>
            </a:r>
            <a:r>
              <a:rPr lang="zh-CN" altLang="en-US" dirty="0" smtClean="0"/>
              <a:t>记</a:t>
            </a:r>
            <a:r>
              <a:rPr lang="en-US" altLang="zh-CN" dirty="0" smtClean="0"/>
              <a:t>3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1-5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5506EE-4EB2-A94F-8D5D-C012CB45A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717" y="1282891"/>
            <a:ext cx="11041038" cy="4758472"/>
          </a:xfrm>
        </p:spPr>
        <p:txBody>
          <a:bodyPr>
            <a:normAutofit fontScale="92500"/>
          </a:bodyPr>
          <a:lstStyle/>
          <a:p>
            <a:r>
              <a:rPr lang="zh-CN" altLang="en-US" sz="3600" b="0" i="0" dirty="0">
                <a:solidFill>
                  <a:srgbClr val="000000"/>
                </a:solidFill>
                <a:effectLst/>
                <a:latin typeface="Georgeia"/>
              </a:rPr>
              <a:t>耶和华神所造的，惟有蛇比田野一切的活物更狡猾。蛇对女人说，神岂是真说，不许你们吃园中所有树上的果子吗？</a:t>
            </a:r>
          </a:p>
          <a:p>
            <a:r>
              <a:rPr lang="en-US" altLang="zh-CN" sz="3600" b="0" i="0" baseline="30000" dirty="0">
                <a:solidFill>
                  <a:srgbClr val="0000FF"/>
                </a:solidFill>
                <a:effectLst/>
                <a:latin typeface="Georgeia"/>
              </a:rPr>
              <a:t>2</a:t>
            </a:r>
            <a:r>
              <a:rPr lang="zh-CN" altLang="en-US" sz="3600" b="0" i="0" dirty="0">
                <a:solidFill>
                  <a:srgbClr val="000000"/>
                </a:solidFill>
                <a:effectLst/>
                <a:latin typeface="Georgeia"/>
              </a:rPr>
              <a:t>女人对蛇说，园中树上的果子，我们可以吃，</a:t>
            </a:r>
          </a:p>
          <a:p>
            <a:r>
              <a:rPr lang="en-US" altLang="zh-CN" sz="3600" b="0" i="0" baseline="30000" dirty="0">
                <a:solidFill>
                  <a:srgbClr val="0000FF"/>
                </a:solidFill>
                <a:effectLst/>
                <a:latin typeface="Georgeia"/>
              </a:rPr>
              <a:t>3</a:t>
            </a:r>
            <a:r>
              <a:rPr lang="zh-CN" altLang="en-US" sz="3600" b="0" i="0" dirty="0">
                <a:solidFill>
                  <a:srgbClr val="000000"/>
                </a:solidFill>
                <a:effectLst/>
                <a:latin typeface="Georgeia"/>
              </a:rPr>
              <a:t>惟有园当中那棵树上的果子，神曾说，你们不可吃，也不可摸，免得你们死。</a:t>
            </a:r>
          </a:p>
          <a:p>
            <a:r>
              <a:rPr lang="en-US" altLang="zh-CN" sz="3600" b="0" i="0" baseline="30000" dirty="0">
                <a:solidFill>
                  <a:srgbClr val="0000FF"/>
                </a:solidFill>
                <a:effectLst/>
                <a:latin typeface="Georgeia"/>
              </a:rPr>
              <a:t>4</a:t>
            </a:r>
            <a:r>
              <a:rPr lang="zh-CN" altLang="en-US" sz="3600" b="0" i="0" dirty="0">
                <a:solidFill>
                  <a:srgbClr val="000000"/>
                </a:solidFill>
                <a:effectLst/>
                <a:latin typeface="Georgeia"/>
              </a:rPr>
              <a:t>蛇对女人说，你们不一定死，</a:t>
            </a:r>
          </a:p>
          <a:p>
            <a:r>
              <a:rPr lang="en-US" altLang="zh-CN" sz="3600" b="0" i="0" baseline="30000" dirty="0">
                <a:solidFill>
                  <a:srgbClr val="0000FF"/>
                </a:solidFill>
                <a:effectLst/>
                <a:latin typeface="Georgeia"/>
              </a:rPr>
              <a:t>5</a:t>
            </a:r>
            <a:r>
              <a:rPr lang="zh-CN" altLang="en-US" sz="3600" b="0" i="0" dirty="0">
                <a:solidFill>
                  <a:srgbClr val="000000"/>
                </a:solidFill>
                <a:effectLst/>
                <a:latin typeface="Georgeia"/>
              </a:rPr>
              <a:t>因为神知道，你们吃的日子眼睛就明亮了，你们便如神能知道善恶。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49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C262C3-351B-6243-AB85-56A734C15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马太福音</a:t>
            </a:r>
            <a:r>
              <a:rPr lang="en-US" altLang="zh-CN" dirty="0" smtClean="0"/>
              <a:t>4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1-8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BB10580-3035-0C4D-8050-C490C0832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 fontScale="92500"/>
          </a:bodyPr>
          <a:lstStyle/>
          <a:p>
            <a:r>
              <a:rPr lang="en-US" altLang="zh-CN" b="0" i="0" baseline="30000" dirty="0">
                <a:solidFill>
                  <a:srgbClr val="0000FF"/>
                </a:solidFill>
                <a:effectLst/>
                <a:latin typeface="Georgeia"/>
              </a:rPr>
              <a:t>1</a:t>
            </a:r>
            <a:r>
              <a:rPr lang="zh-CN" altLang="en-US" sz="3600" b="0" i="0" dirty="0">
                <a:solidFill>
                  <a:srgbClr val="000000"/>
                </a:solidFill>
                <a:effectLst/>
                <a:latin typeface="Georgeia"/>
              </a:rPr>
              <a:t>当时，耶稣被圣灵引到旷野，受魔鬼的试探。</a:t>
            </a:r>
          </a:p>
          <a:p>
            <a:r>
              <a:rPr lang="en-US" altLang="zh-CN" sz="3600" b="0" i="0" baseline="30000" dirty="0">
                <a:solidFill>
                  <a:srgbClr val="0000FF"/>
                </a:solidFill>
                <a:effectLst/>
                <a:latin typeface="Georgeia"/>
              </a:rPr>
              <a:t>2</a:t>
            </a:r>
            <a:r>
              <a:rPr lang="zh-CN" altLang="en-US" sz="3600" b="0" i="0" dirty="0">
                <a:solidFill>
                  <a:srgbClr val="000000"/>
                </a:solidFill>
                <a:effectLst/>
                <a:latin typeface="Georgeia"/>
              </a:rPr>
              <a:t>他禁食四十昼夜，后来就饿了。</a:t>
            </a:r>
          </a:p>
          <a:p>
            <a:r>
              <a:rPr lang="en-US" altLang="zh-CN" sz="3600" b="0" i="0" baseline="30000" dirty="0">
                <a:solidFill>
                  <a:srgbClr val="0000FF"/>
                </a:solidFill>
                <a:effectLst/>
                <a:latin typeface="Georgeia"/>
              </a:rPr>
              <a:t>3</a:t>
            </a:r>
            <a:r>
              <a:rPr lang="zh-CN" altLang="en-US" sz="3600" b="0" i="0" dirty="0">
                <a:solidFill>
                  <a:srgbClr val="000000"/>
                </a:solidFill>
                <a:effectLst/>
                <a:latin typeface="Georgeia"/>
              </a:rPr>
              <a:t>那试探人的进前来对他说，你若是神的儿子，可以吩咐这些石头变成食物。</a:t>
            </a:r>
          </a:p>
          <a:p>
            <a:r>
              <a:rPr lang="en-US" altLang="zh-CN" sz="3600" b="0" i="0" baseline="30000" dirty="0">
                <a:solidFill>
                  <a:srgbClr val="0000FF"/>
                </a:solidFill>
                <a:effectLst/>
                <a:latin typeface="Georgeia"/>
              </a:rPr>
              <a:t>4</a:t>
            </a:r>
            <a:r>
              <a:rPr lang="zh-CN" altLang="en-US" sz="3600" b="0" i="0" dirty="0">
                <a:solidFill>
                  <a:srgbClr val="000000"/>
                </a:solidFill>
                <a:effectLst/>
                <a:latin typeface="Georgeia"/>
              </a:rPr>
              <a:t>耶稣却回答说，经上记着说，人活着，不是单靠食物，乃是靠神口里所出的一切话。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810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CF949A-04F9-0E49-82F5-AA25D9349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53A7E7B-2E7A-8E4C-A69B-86F142909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60589"/>
            <a:ext cx="11750722" cy="3880773"/>
          </a:xfrm>
        </p:spPr>
        <p:txBody>
          <a:bodyPr>
            <a:noAutofit/>
          </a:bodyPr>
          <a:lstStyle/>
          <a:p>
            <a:r>
              <a:rPr lang="en-US" altLang="zh-CN" sz="3600" b="0" i="0" baseline="30000" dirty="0">
                <a:solidFill>
                  <a:srgbClr val="0000FF"/>
                </a:solidFill>
                <a:effectLst/>
                <a:latin typeface="Georgeia"/>
              </a:rPr>
              <a:t>5</a:t>
            </a:r>
            <a:r>
              <a:rPr lang="zh-CN" altLang="en-US" sz="3600" b="0" i="0" dirty="0">
                <a:solidFill>
                  <a:srgbClr val="000000"/>
                </a:solidFill>
                <a:effectLst/>
                <a:latin typeface="Georgeia"/>
              </a:rPr>
              <a:t>魔鬼就带他进了圣城，叫他站在殿顶上，（顶原文作翅）</a:t>
            </a:r>
          </a:p>
          <a:p>
            <a:r>
              <a:rPr lang="en-US" altLang="zh-CN" sz="3600" b="0" i="0" baseline="30000" dirty="0">
                <a:solidFill>
                  <a:srgbClr val="0000FF"/>
                </a:solidFill>
                <a:effectLst/>
                <a:latin typeface="Georgeia"/>
              </a:rPr>
              <a:t>6</a:t>
            </a:r>
            <a:r>
              <a:rPr lang="zh-CN" altLang="en-US" sz="3600" b="0" i="0" dirty="0">
                <a:solidFill>
                  <a:srgbClr val="000000"/>
                </a:solidFill>
                <a:effectLst/>
                <a:latin typeface="Georgeia"/>
              </a:rPr>
              <a:t>对他说，你若是神的儿子，可以跳下去。因为经上记着说，主要为你吩咐他的使者，用手托着你，免得你的脚碰在石头上。</a:t>
            </a:r>
          </a:p>
          <a:p>
            <a:r>
              <a:rPr lang="en-US" altLang="zh-CN" sz="3600" b="0" i="0" baseline="30000" dirty="0">
                <a:solidFill>
                  <a:srgbClr val="0000FF"/>
                </a:solidFill>
                <a:effectLst/>
                <a:latin typeface="Georgeia"/>
              </a:rPr>
              <a:t>7</a:t>
            </a:r>
            <a:r>
              <a:rPr lang="zh-CN" altLang="en-US" sz="3600" b="0" i="0" dirty="0">
                <a:solidFill>
                  <a:srgbClr val="000000"/>
                </a:solidFill>
                <a:effectLst/>
                <a:latin typeface="Georgeia"/>
              </a:rPr>
              <a:t>耶稣对他说，经上又记着说，不可试探主你的神。</a:t>
            </a:r>
          </a:p>
        </p:txBody>
      </p:sp>
    </p:spTree>
    <p:extLst>
      <p:ext uri="{BB962C8B-B14F-4D97-AF65-F5344CB8AC3E}">
        <p14:creationId xmlns:p14="http://schemas.microsoft.com/office/powerpoint/2010/main" val="4160233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FEDA95-52F0-1847-B0C7-62455D53C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魔鬼的技俩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327C5F-E1B5-E143-A913-12D52CF99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Hans" altLang="en-US" sz="3600" dirty="0"/>
              <a:t>掩</a:t>
            </a:r>
            <a:r>
              <a:rPr lang="zh-Hans" altLang="en-US" sz="3600" dirty="0" smtClean="0"/>
              <a:t>盖</a:t>
            </a:r>
            <a:r>
              <a:rPr lang="en-US" altLang="zh-CN" sz="3600" dirty="0" smtClean="0"/>
              <a:t>/</a:t>
            </a:r>
            <a:r>
              <a:rPr lang="zh-CN" altLang="en-US" sz="3600" dirty="0" smtClean="0"/>
              <a:t>歪</a:t>
            </a:r>
            <a:r>
              <a:rPr lang="zh-CN" altLang="en-US" sz="3600" dirty="0"/>
              <a:t>曲</a:t>
            </a:r>
            <a:r>
              <a:rPr lang="zh-Hans" altLang="en-US" sz="3600" dirty="0" smtClean="0"/>
              <a:t>真</a:t>
            </a:r>
            <a:r>
              <a:rPr lang="zh-Hans" altLang="en-US" sz="3600" dirty="0"/>
              <a:t>理</a:t>
            </a:r>
          </a:p>
          <a:p>
            <a:pPr algn="ctr"/>
            <a:r>
              <a:rPr lang="zh-Hans" altLang="en-US" sz="3600" dirty="0"/>
              <a:t>口蜜腹剑</a:t>
            </a:r>
          </a:p>
          <a:p>
            <a:pPr algn="ctr"/>
            <a:r>
              <a:rPr lang="zh-Hans" altLang="en-US" sz="3600" dirty="0"/>
              <a:t>曲解圣经</a:t>
            </a:r>
          </a:p>
          <a:p>
            <a:pPr algn="ctr"/>
            <a:r>
              <a:rPr lang="zh-Hans" altLang="en-US" sz="3600" dirty="0"/>
              <a:t>名利陷阱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803250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143</TotalTime>
  <Words>407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方正姚体</vt:lpstr>
      <vt:lpstr>Georgeia</vt:lpstr>
      <vt:lpstr>华文新魏</vt:lpstr>
      <vt:lpstr>Arial</vt:lpstr>
      <vt:lpstr>Trebuchet MS</vt:lpstr>
      <vt:lpstr>Wingdings 3</vt:lpstr>
      <vt:lpstr>Facet</vt:lpstr>
      <vt:lpstr>抵抗魔鬼的诱惑</vt:lpstr>
      <vt:lpstr>创世记3：1-5</vt:lpstr>
      <vt:lpstr>马太福音4：1-8</vt:lpstr>
      <vt:lpstr>PowerPoint Presentation</vt:lpstr>
      <vt:lpstr>魔鬼的技俩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抵抗魔鬼的诱惑</dc:title>
  <dc:creator>Susan Li</dc:creator>
  <cp:lastModifiedBy>Susan Li</cp:lastModifiedBy>
  <cp:revision>5</cp:revision>
  <dcterms:modified xsi:type="dcterms:W3CDTF">2018-08-18T21:24:37Z</dcterms:modified>
</cp:coreProperties>
</file>