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8"/>
  </p:handoutMasterIdLst>
  <p:sldIdLst>
    <p:sldId id="272" r:id="rId2"/>
    <p:sldId id="258" r:id="rId3"/>
    <p:sldId id="256" r:id="rId4"/>
    <p:sldId id="257" r:id="rId5"/>
    <p:sldId id="260" r:id="rId6"/>
    <p:sldId id="261" r:id="rId7"/>
    <p:sldId id="262" r:id="rId8"/>
    <p:sldId id="263" r:id="rId9"/>
    <p:sldId id="267" r:id="rId10"/>
    <p:sldId id="275" r:id="rId11"/>
    <p:sldId id="276" r:id="rId12"/>
    <p:sldId id="273" r:id="rId13"/>
    <p:sldId id="270" r:id="rId14"/>
    <p:sldId id="271" r:id="rId15"/>
    <p:sldId id="268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103"/>
  </p:normalViewPr>
  <p:slideViewPr>
    <p:cSldViewPr snapToGrid="0" snapToObjects="1">
      <p:cViewPr varScale="1">
        <p:scale>
          <a:sx n="60" d="100"/>
          <a:sy n="60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1410CC-DA53-8E41-B088-90F95B3833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BDB1A4-36C6-C145-BFD7-497913BAA4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F1C98-C6FE-1B44-813B-6F5777DBA68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4B9614-1C65-D14D-AA4A-6573A46120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038F8-0B0B-D54B-BDA9-2D8A316BFF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58D3F-9F83-3244-951D-ADD919CF3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41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F182-D619-F640-B5BA-075554076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75C23-0CC8-0744-B002-6A941EC29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9AAD9-985D-CA4F-982B-C8964CB2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6D455-AF2C-6E43-9876-9E77ABD9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87546-02E0-A141-B70A-4E4438E1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9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E60A-5C6C-8E4B-9133-17840474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691EF-E3ED-544C-AAAF-8FE4A8774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8C0FF-7E8A-B447-8ACA-F90A8E628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2CA88-62F7-5040-97DD-D59E7F6FD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426D8-D119-6642-A454-B7070EA1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2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64F99-9514-044D-AA09-571812555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183A6-FEAA-1D4F-892E-8BF429EA6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A7068-11FD-FF46-8137-5478F61F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0C1D2-DDF2-A349-AC03-F334BB99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A349-B726-3640-B353-AD72608B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04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8B9B-6100-8748-8702-6B746EC53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A69F2-A1B5-C04C-BA53-EC8D94EF1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2F3D1-0A39-614F-91B2-A1DDE782F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AF4EE-4812-B647-AFEC-351D805B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28BE9-71B9-BC4F-8D2E-5CE8BB6C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4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31308-9709-4548-BFB4-678B62A85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A3A99-4641-4B48-8341-5E6D1E5A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06A1C-BAB2-5D46-ADF8-22EBCEFD6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675F9-C01B-974D-AD09-C7A07404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91526-4BFF-334A-92BB-5367782B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271CB-B491-0843-B8C6-84751153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A46A1-34B2-E747-8944-9E1A0E6E5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A2AE0-67A0-A647-A22C-E31158D7E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F42A7-F258-0040-A79C-5A3B3AA0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43FFF3-F1D7-5E4C-9CB4-A107A64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BBDE2-C56C-A44F-9166-48D64DEF7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4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4EEC-4364-6A42-AE41-FA7F4D838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81CA6-5954-274D-811B-6CFB981E1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22263-2F73-3141-9B34-5D47FB4C1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EA73A-B458-A24B-80F0-B78F2C9D0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2470A-78B3-5240-A295-266120875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7407D-BF33-BC44-A19D-53135BA37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6ADFF-3D09-4640-9630-C02439C5A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9263F-8CB0-E142-A5F7-187B19DA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2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EF2BA-0C3B-074E-A95A-006D5B3CA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CCC710-4727-D449-8A44-4F972546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777DA-0620-384C-8B58-940B7178B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294D3-CCD3-4B47-9B16-9B229EF97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8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5DB721-205D-C542-A7EC-C2077E9E5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E0F61-0432-D24F-B835-D4D842D49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4C2858-B73D-7841-B688-28AD19ACA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2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DA5A-0B08-1343-8855-110CFDF6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BBAAD-D76F-A245-999D-4563538ED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CFC4E-27D0-E14E-8DF1-73BC8D836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9DFD0-5E18-AD48-BB23-54E87BFC9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879EF-B1EB-1848-9857-826F7E194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0A068-3920-B349-A82B-C140C687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1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229A-5BA9-4646-B7ED-F43FADB1C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D48D56-9355-6448-9B83-C07C19A6F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6908C-1417-3A4B-ACAE-8C2EA3233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DD5E5-2CB8-9C4D-8A99-FF153D94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FB8AC-500F-154F-AE9D-BD054B3F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08463-D3F1-9F4C-8585-4C375A97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467090-463E-9942-A912-918F606D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91D99-BB85-0F45-A6B3-488C71B04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5CB75-B844-3A4B-A878-A1A8FF2C73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00411-631F-8745-9145-D2FF44A6106F}" type="datetimeFigureOut">
              <a:rPr lang="en-US" smtClean="0"/>
              <a:t>10/6/18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A9883-1143-F643-83AB-154085A77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D3481-C0E8-D543-B042-A5DA67DEB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A3337-3A43-D749-A922-7E3B76AF9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8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6527-9887-0045-9B55-74112E5FA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1220258"/>
            <a:ext cx="10515600" cy="1325563"/>
          </a:xfrm>
        </p:spPr>
        <p:txBody>
          <a:bodyPr/>
          <a:lstStyle/>
          <a:p>
            <a:pPr algn="ctr"/>
            <a:r>
              <a:rPr lang="zh-CN" altLang="en-US" b="1" dirty="0"/>
              <a:t>感恩节，感谢神！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030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1032933" y="932121"/>
            <a:ext cx="9440334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装备自己 </a:t>
            </a:r>
            <a:r>
              <a:rPr lang="en-US" altLang="zh-CN" sz="4000" b="1" dirty="0"/>
              <a:t>-</a:t>
            </a:r>
            <a:r>
              <a:rPr lang="zh-CN" altLang="en-US" sz="4000" b="1" dirty="0"/>
              <a:t> 忍受苦难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dirty="0"/>
          </a:p>
          <a:p>
            <a:pPr>
              <a:spcAft>
                <a:spcPts val="200"/>
              </a:spcAft>
            </a:pPr>
            <a:r>
              <a:rPr lang="zh-CN" altLang="en-US" sz="3600" b="1" dirty="0"/>
              <a:t>因为时候快要到了，人必容不下纯正的道理，反而耳朵发痒，随着自己的私欲，增添许多教师，而且转离不听真理，反倒趋向无稽之谈。</a:t>
            </a:r>
            <a:endParaRPr lang="en-CA" altLang="zh-CN" sz="36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</p:txBody>
      </p:sp>
    </p:spTree>
    <p:extLst>
      <p:ext uri="{BB962C8B-B14F-4D97-AF65-F5344CB8AC3E}">
        <p14:creationId xmlns:p14="http://schemas.microsoft.com/office/powerpoint/2010/main" val="190464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1041399" y="711988"/>
            <a:ext cx="9440334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装备自己 </a:t>
            </a:r>
            <a:r>
              <a:rPr lang="en-US" altLang="zh-CN" sz="4000" b="1" dirty="0"/>
              <a:t>-</a:t>
            </a:r>
            <a:r>
              <a:rPr lang="zh-CN" altLang="en-US" sz="4000" b="1" dirty="0"/>
              <a:t> 忍受苦难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dirty="0"/>
          </a:p>
          <a:p>
            <a:pPr>
              <a:spcAft>
                <a:spcPts val="200"/>
              </a:spcAft>
            </a:pPr>
            <a:r>
              <a:rPr lang="zh-CN" altLang="en-US" sz="3600" b="1" dirty="0"/>
              <a:t>你应当知道，末后的日子必有艰难的时期来到。那时，人会专爱自己、贪爱钱财、自夸、高傲、亵渎、悖逆父母、忘恩负义、不圣洁、没有亲情、不肯和解、恶言中伤、不能自律、横蛮凶暴、不爱良善、卖主卖友、容易冲动、傲慢自大、爱享乐过于爱神，有敬虔的形式，却否定敬虔的能力。 </a:t>
            </a:r>
            <a:r>
              <a:rPr lang="zh-CN" altLang="en-US" sz="4000" dirty="0"/>
              <a:t>（提后 </a:t>
            </a:r>
            <a:r>
              <a:rPr lang="en-US" altLang="zh-CN" sz="4000" dirty="0"/>
              <a:t>3:1-5</a:t>
            </a:r>
            <a:r>
              <a:rPr lang="zh-CN" altLang="en-US" sz="4000" dirty="0"/>
              <a:t>）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</p:txBody>
      </p:sp>
    </p:spTree>
    <p:extLst>
      <p:ext uri="{BB962C8B-B14F-4D97-AF65-F5344CB8AC3E}">
        <p14:creationId xmlns:p14="http://schemas.microsoft.com/office/powerpoint/2010/main" val="71529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1845732" y="610388"/>
            <a:ext cx="9325541" cy="308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： 全民皆兵，人人传道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3600" b="1" dirty="0"/>
              <a:t>人人</a:t>
            </a:r>
            <a:r>
              <a:rPr lang="zh-CN" altLang="en-US" sz="3600" b="1" dirty="0"/>
              <a:t>是传道兵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3600" b="1" dirty="0"/>
              <a:t>耶稣</a:t>
            </a:r>
            <a:r>
              <a:rPr lang="zh-CN" altLang="en-US" sz="3600" b="1" dirty="0"/>
              <a:t>是总指挥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靠圣灵的力量传福音</a:t>
            </a: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823787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2048932" y="246322"/>
            <a:ext cx="9325541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： 全民皆兵，人人传道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  <a:p>
            <a:pPr>
              <a:spcAft>
                <a:spcPts val="200"/>
              </a:spcAft>
            </a:pPr>
            <a:r>
              <a:rPr lang="zh-CN" altLang="en-CA" sz="3600" b="1" dirty="0"/>
              <a:t>传</a:t>
            </a:r>
            <a:r>
              <a:rPr lang="zh-CN" altLang="en-US" sz="3600" b="1" dirty="0"/>
              <a:t>道兵：要专心，要忍耐，要委身</a:t>
            </a:r>
            <a:br>
              <a:rPr lang="en-CA" altLang="zh-CN" sz="3600" b="1" dirty="0"/>
            </a:br>
            <a:endParaRPr lang="en-CA" altLang="zh-CN" sz="3600" b="1" dirty="0"/>
          </a:p>
          <a:p>
            <a:pPr>
              <a:spcAft>
                <a:spcPts val="200"/>
              </a:spcAft>
            </a:pPr>
            <a:r>
              <a:rPr lang="en-US" altLang="zh-CN" sz="3600" b="1" dirty="0"/>
              <a:t>-</a:t>
            </a:r>
            <a:r>
              <a:rPr lang="zh-CN" altLang="en-US" sz="3600" b="1" dirty="0"/>
              <a:t>    没有年龄限制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没有性别限制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没有民族限制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没有地区限制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没有身体健康限制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没有职业限制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710954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1761066" y="237855"/>
            <a:ext cx="9325541" cy="654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： 全民皆兵，人人传道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  <a:p>
            <a:pPr>
              <a:spcAft>
                <a:spcPts val="200"/>
              </a:spcAft>
            </a:pPr>
            <a:r>
              <a:rPr lang="zh-CN" altLang="en-CA" sz="3600" b="1" dirty="0"/>
              <a:t>传</a:t>
            </a:r>
            <a:r>
              <a:rPr lang="zh-CN" altLang="en-US" sz="3600" b="1" dirty="0"/>
              <a:t>道集团兵种：各种各样，一人多职</a:t>
            </a:r>
            <a:br>
              <a:rPr lang="en-CA" altLang="zh-CN" sz="3600" b="1" dirty="0"/>
            </a:br>
            <a:endParaRPr lang="en-CA" altLang="zh-CN" sz="3600" b="1" dirty="0"/>
          </a:p>
          <a:p>
            <a:pPr>
              <a:spcAft>
                <a:spcPts val="200"/>
              </a:spcAft>
            </a:pPr>
            <a:r>
              <a:rPr lang="en-US" altLang="zh-CN" sz="3600" b="1" dirty="0"/>
              <a:t>-</a:t>
            </a:r>
            <a:r>
              <a:rPr lang="zh-CN" altLang="en-US" sz="3600" b="1" dirty="0"/>
              <a:t>    祷告兵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</a:t>
            </a:r>
            <a:r>
              <a:rPr lang="zh-CN" altLang="en-CA" sz="3600" b="1" dirty="0"/>
              <a:t>唱</a:t>
            </a:r>
            <a:r>
              <a:rPr lang="zh-CN" altLang="en-US" sz="3600" b="1" dirty="0"/>
              <a:t>诗兵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财务兵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3600" b="1" dirty="0"/>
              <a:t>关怀</a:t>
            </a:r>
            <a:r>
              <a:rPr lang="zh-CN" altLang="en-US" sz="3600" b="1" dirty="0"/>
              <a:t>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电脑兵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图书兵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交通兵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通讯兵 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场地兵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3600" b="1" dirty="0"/>
              <a:t>扫地</a:t>
            </a:r>
            <a:r>
              <a:rPr lang="zh-CN" altLang="en-US" sz="3600" b="1" dirty="0"/>
              <a:t>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饮食兵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乐器兵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3600" b="1" dirty="0"/>
              <a:t>外展</a:t>
            </a:r>
            <a:r>
              <a:rPr lang="zh-CN" altLang="en-US" sz="3600" b="1" dirty="0"/>
              <a:t>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迎新兵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看护兵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3600" b="1" dirty="0"/>
              <a:t>教导兵</a:t>
            </a:r>
            <a:r>
              <a:rPr lang="en-CA" altLang="zh-CN" sz="3600" b="1" dirty="0"/>
              <a:t>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翻译兵</a:t>
            </a:r>
            <a:r>
              <a:rPr lang="en-CA" altLang="zh-CN" sz="3600" b="1" dirty="0"/>
              <a:t>		</a:t>
            </a:r>
            <a:r>
              <a:rPr lang="en-US" altLang="zh-CN" sz="3600" b="1" dirty="0"/>
              <a:t>-</a:t>
            </a:r>
            <a:r>
              <a:rPr lang="zh-CN" altLang="en-US" sz="3600" b="1" dirty="0"/>
              <a:t> 安全兵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sz="3600" b="1" dirty="0"/>
          </a:p>
        </p:txBody>
      </p:sp>
    </p:spTree>
    <p:extLst>
      <p:ext uri="{BB962C8B-B14F-4D97-AF65-F5344CB8AC3E}">
        <p14:creationId xmlns:p14="http://schemas.microsoft.com/office/powerpoint/2010/main" val="4211136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1998132" y="542655"/>
            <a:ext cx="9325541" cy="5883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： 全民皆兵，人人传道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  <a:p>
            <a:pPr>
              <a:spcAft>
                <a:spcPts val="200"/>
              </a:spcAft>
            </a:pPr>
            <a:r>
              <a:rPr lang="zh-CN" altLang="en-US" sz="3600" b="1" dirty="0"/>
              <a:t>装备传道兵：</a:t>
            </a:r>
            <a:br>
              <a:rPr lang="en-CA" altLang="zh-CN" sz="3600" b="1" dirty="0"/>
            </a:br>
            <a:r>
              <a:rPr lang="en-US" altLang="zh-CN" sz="3600" b="1" dirty="0"/>
              <a:t>-</a:t>
            </a:r>
            <a:r>
              <a:rPr lang="zh-CN" altLang="en-US" sz="3600" b="1" dirty="0"/>
              <a:t>  圣经一年通</a:t>
            </a:r>
            <a:br>
              <a:rPr lang="en-CA" altLang="zh-CN" sz="3600" b="1" dirty="0"/>
            </a:br>
            <a:r>
              <a:rPr lang="en-US" altLang="zh-CN" sz="3600" b="1" dirty="0"/>
              <a:t>-</a:t>
            </a:r>
            <a:r>
              <a:rPr lang="zh-CN" altLang="en-US" sz="3600" b="1" dirty="0"/>
              <a:t>  主日学</a:t>
            </a:r>
            <a:br>
              <a:rPr lang="en-CA" altLang="zh-CN" sz="3600" b="1" dirty="0"/>
            </a:br>
            <a:r>
              <a:rPr lang="en-US" altLang="zh-CN" sz="3600" b="1" dirty="0"/>
              <a:t>-</a:t>
            </a:r>
            <a:r>
              <a:rPr lang="zh-CN" altLang="en-US" sz="3600" b="1" dirty="0"/>
              <a:t>  </a:t>
            </a:r>
            <a:r>
              <a:rPr lang="zh-CN" altLang="en-CA" sz="3600" b="1" dirty="0"/>
              <a:t>小组</a:t>
            </a:r>
            <a:r>
              <a:rPr lang="zh-CN" altLang="en-US" sz="3600" b="1" dirty="0"/>
              <a:t>统一查经内容</a:t>
            </a:r>
            <a:endParaRPr lang="en-CA" altLang="zh-CN" sz="3600" b="1" dirty="0"/>
          </a:p>
          <a:p>
            <a:pPr>
              <a:spcAft>
                <a:spcPts val="200"/>
              </a:spcAft>
            </a:pPr>
            <a:r>
              <a:rPr lang="en-US" altLang="zh-CN" sz="3600" b="1" dirty="0"/>
              <a:t>-</a:t>
            </a:r>
            <a:r>
              <a:rPr lang="zh-CN" altLang="en-US" sz="3600" b="1" dirty="0"/>
              <a:t>  短宣</a:t>
            </a:r>
            <a:endParaRPr lang="en-CA" altLang="zh-CN" sz="3600" b="1" dirty="0"/>
          </a:p>
          <a:p>
            <a:pPr>
              <a:spcAft>
                <a:spcPts val="200"/>
              </a:spcAft>
            </a:pPr>
            <a:br>
              <a:rPr lang="en-CA" altLang="zh-CN" sz="3200" b="1" dirty="0"/>
            </a:br>
            <a:r>
              <a:rPr lang="en-US" altLang="zh-CN" sz="3600" b="1" dirty="0"/>
              <a:t>-</a:t>
            </a:r>
            <a:r>
              <a:rPr lang="zh-CN" altLang="en-US" sz="3600" b="1" dirty="0"/>
              <a:t>  彼此支持，彼此关怀</a:t>
            </a:r>
            <a:endParaRPr lang="en-CA" altLang="zh-CN" sz="36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432674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B87F1-4271-E64E-9689-79DEEB83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34" y="602191"/>
            <a:ext cx="10303933" cy="3072341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b="1" dirty="0">
                <a:latin typeface="+mn-ea"/>
                <a:ea typeface="+mn-ea"/>
              </a:rPr>
              <a:t>主将得救的人，天天加给教会。</a:t>
            </a:r>
            <a:r>
              <a:rPr lang="zh-CN" altLang="en-US" sz="2400" b="1" dirty="0">
                <a:latin typeface="+mn-ea"/>
                <a:ea typeface="+mn-ea"/>
              </a:rPr>
              <a:t>（使：</a:t>
            </a:r>
            <a:r>
              <a:rPr lang="en-US" altLang="zh-CN" sz="2400" b="1" dirty="0">
                <a:latin typeface="+mn-ea"/>
                <a:ea typeface="+mn-ea"/>
              </a:rPr>
              <a:t>2:47</a:t>
            </a:r>
            <a:r>
              <a:rPr lang="zh-CN" altLang="en-US" sz="2400" b="1" dirty="0">
                <a:latin typeface="+mn-ea"/>
                <a:ea typeface="+mn-ea"/>
              </a:rPr>
              <a:t>）</a:t>
            </a:r>
            <a:br>
              <a:rPr lang="en-CA" altLang="zh-CN" sz="2400" b="1" dirty="0">
                <a:latin typeface="+mn-ea"/>
                <a:ea typeface="+mn-ea"/>
              </a:rPr>
            </a:br>
            <a:br>
              <a:rPr lang="en-CA" altLang="zh-CN" sz="2400" dirty="0">
                <a:latin typeface="+mn-ea"/>
                <a:ea typeface="+mn-ea"/>
              </a:rPr>
            </a:br>
            <a:br>
              <a:rPr lang="en-CA" altLang="zh-CN" sz="2400" dirty="0">
                <a:latin typeface="+mn-ea"/>
                <a:ea typeface="+mn-ea"/>
              </a:rPr>
            </a:br>
            <a:r>
              <a:rPr lang="zh-CN" altLang="en-US" sz="3600" dirty="0">
                <a:latin typeface="+mn-ea"/>
                <a:ea typeface="+mn-ea"/>
              </a:rPr>
              <a:t>“</a:t>
            </a:r>
            <a:r>
              <a:rPr lang="zh-CN" altLang="en-US" sz="3600" b="1" dirty="0">
                <a:latin typeface="+mn-ea"/>
                <a:ea typeface="+mn-ea"/>
              </a:rPr>
              <a:t>教会人数，受洗人数是众信徒同心见证的结果。”</a:t>
            </a:r>
            <a:br>
              <a:rPr lang="en-CA" altLang="zh-CN" sz="3600" b="1" dirty="0">
                <a:latin typeface="+mn-ea"/>
                <a:ea typeface="+mn-ea"/>
              </a:rPr>
            </a:br>
            <a:r>
              <a:rPr lang="zh-CN" altLang="en-US" sz="2800" b="1" dirty="0">
                <a:latin typeface="+mn-ea"/>
                <a:ea typeface="+mn-ea"/>
              </a:rPr>
              <a:t>（区牧师， </a:t>
            </a:r>
            <a:r>
              <a:rPr lang="en-US" altLang="zh-CN" sz="2800" b="1" dirty="0">
                <a:latin typeface="+mn-ea"/>
                <a:ea typeface="+mn-ea"/>
              </a:rPr>
              <a:t>3D</a:t>
            </a:r>
            <a:r>
              <a:rPr lang="zh-CN" altLang="en-US" sz="2800" b="1" dirty="0">
                <a:latin typeface="+mn-ea"/>
                <a:ea typeface="+mn-ea"/>
              </a:rPr>
              <a:t>）</a:t>
            </a:r>
            <a:endParaRPr lang="en-US" sz="40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405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44B76-A7B1-6A43-B11D-9B2BC3A92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65" y="0"/>
            <a:ext cx="8994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8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5F564-F768-0043-9B7E-5026E04CA8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b="1" dirty="0"/>
              <a:t>务要传道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B9DAD5-2E53-DB4F-B340-F99D838DC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CN" sz="2800" b="1" dirty="0"/>
              <a:t>2018</a:t>
            </a:r>
            <a:r>
              <a:rPr lang="zh-CN" altLang="en-US" sz="2800" b="1" dirty="0"/>
              <a:t>年</a:t>
            </a:r>
            <a:r>
              <a:rPr lang="en-US" altLang="zh-CN" sz="2800" b="1" dirty="0"/>
              <a:t>10</a:t>
            </a:r>
            <a:r>
              <a:rPr lang="zh-CN" altLang="en-US" sz="2800" b="1" dirty="0"/>
              <a:t>月</a:t>
            </a:r>
            <a:r>
              <a:rPr lang="en-US" altLang="zh-CN" sz="2800" b="1" dirty="0"/>
              <a:t>7</a:t>
            </a:r>
            <a:r>
              <a:rPr lang="zh-CN" altLang="en-US" sz="2800" b="1" dirty="0"/>
              <a:t>日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1169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412701" y="372534"/>
            <a:ext cx="11398102" cy="4990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+mn-ea"/>
              </a:rPr>
              <a:t>提后</a:t>
            </a:r>
            <a:r>
              <a:rPr lang="en-US" altLang="zh-CN" sz="3600" b="1" dirty="0">
                <a:latin typeface="+mn-ea"/>
              </a:rPr>
              <a:t>4:1-5</a:t>
            </a:r>
          </a:p>
          <a:p>
            <a:pPr>
              <a:lnSpc>
                <a:spcPct val="150000"/>
              </a:lnSpc>
              <a:spcAft>
                <a:spcPts val="200"/>
              </a:spcAft>
            </a:pPr>
            <a:r>
              <a:rPr lang="en-US" sz="3200" b="1" dirty="0" err="1">
                <a:latin typeface="+mn-ea"/>
              </a:rPr>
              <a:t>我在神面前，并在将来审判活人死人的基督耶稣面前，凭着他的显现和他的国度嘱咐你</a:t>
            </a:r>
            <a:r>
              <a:rPr lang="en-US" sz="3200" b="1" dirty="0">
                <a:latin typeface="+mn-ea"/>
              </a:rPr>
              <a:t>： </a:t>
            </a:r>
            <a:r>
              <a:rPr lang="en-US" sz="3200" b="1" dirty="0" err="1">
                <a:latin typeface="+mn-ea"/>
              </a:rPr>
              <a:t>务要传道，无论得时不得时总要专心，并用百般的忍耐、各样的教训责备人，警戒人，劝勉人</a:t>
            </a:r>
            <a:r>
              <a:rPr lang="en-US" sz="3200" b="1" dirty="0">
                <a:latin typeface="+mn-ea"/>
              </a:rPr>
              <a:t>。 </a:t>
            </a:r>
            <a:r>
              <a:rPr lang="en-US" sz="3200" b="1" dirty="0" err="1">
                <a:latin typeface="+mn-ea"/>
              </a:rPr>
              <a:t>因为时候要到，人必厌烦纯正的道理，耳朵发痒，就随从自己的情欲，增添好些师傅</a:t>
            </a:r>
            <a:r>
              <a:rPr lang="en-US" sz="3200" b="1" dirty="0">
                <a:latin typeface="+mn-ea"/>
              </a:rPr>
              <a:t>， </a:t>
            </a:r>
            <a:r>
              <a:rPr lang="en-US" sz="3200" b="1" dirty="0" err="1">
                <a:latin typeface="+mn-ea"/>
              </a:rPr>
              <a:t>并且掩耳不听真道，偏向荒渺的言语</a:t>
            </a:r>
            <a:r>
              <a:rPr lang="en-US" sz="3200" b="1" dirty="0">
                <a:latin typeface="+mn-ea"/>
              </a:rPr>
              <a:t>。 </a:t>
            </a:r>
            <a:r>
              <a:rPr lang="en-US" sz="3200" b="1" dirty="0" err="1">
                <a:latin typeface="+mn-ea"/>
              </a:rPr>
              <a:t>你却要凡事谨慎，忍受苦难，做传道的工夫，尽你的职分</a:t>
            </a:r>
            <a:r>
              <a:rPr lang="en-US" sz="3200" b="1" dirty="0">
                <a:latin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3798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709231" y="407189"/>
            <a:ext cx="1098697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/>
              <a:t>提后</a:t>
            </a:r>
            <a:r>
              <a:rPr lang="en-US" altLang="zh-CN" sz="4000" b="1" dirty="0"/>
              <a:t>4:1-5</a:t>
            </a:r>
          </a:p>
          <a:p>
            <a:pPr>
              <a:spcAft>
                <a:spcPts val="200"/>
              </a:spcAft>
            </a:pPr>
            <a:endParaRPr lang="en-US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的使命：传福音，尽基督徒的职份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装备自己：</a:t>
            </a:r>
            <a:r>
              <a:rPr lang="zh-CN" altLang="en-US" dirty="0"/>
              <a:t> </a:t>
            </a:r>
            <a:r>
              <a:rPr lang="zh-CN" altLang="en-US" sz="4000" b="1" dirty="0"/>
              <a:t>要专心，忍受苦难。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： 全民皆兵，人人传道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249865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751368" y="637955"/>
            <a:ext cx="1098697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400" b="1" dirty="0"/>
              <a:t>基督徒</a:t>
            </a:r>
            <a:r>
              <a:rPr lang="zh-CN" altLang="en-US" sz="4400" b="1" dirty="0"/>
              <a:t>的使命：传福音，尽基督徒的职份</a:t>
            </a:r>
            <a:endParaRPr lang="en-CA" altLang="zh-CN" sz="4400" b="1" dirty="0"/>
          </a:p>
          <a:p>
            <a:pPr>
              <a:spcAft>
                <a:spcPts val="200"/>
              </a:spcAft>
            </a:pPr>
            <a:endParaRPr lang="en-CA" altLang="zh-CN" sz="4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spcAft>
                <a:spcPts val="200"/>
              </a:spcAft>
            </a:pP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神的命令：务要传道</a:t>
            </a:r>
            <a:endParaRPr lang="en-CA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571500" indent="-571500">
              <a:spcAft>
                <a:spcPts val="200"/>
              </a:spcAft>
              <a:buFontTx/>
              <a:buChar char="-"/>
            </a:pPr>
            <a:endParaRPr lang="en-CA" sz="3600" b="1" dirty="0"/>
          </a:p>
          <a:p>
            <a:pPr>
              <a:spcAft>
                <a:spcPts val="200"/>
              </a:spcAft>
            </a:pPr>
            <a:r>
              <a:rPr lang="en-US" sz="3600" b="1" dirty="0" err="1">
                <a:latin typeface="DengXian" panose="02010600030101010101" pitchFamily="2" charset="-122"/>
                <a:ea typeface="DengXian" panose="02010600030101010101" pitchFamily="2" charset="-122"/>
              </a:rPr>
              <a:t>我在神面前，并在将来审判活人死人的基督耶稣面前，凭着他的显现和他的国度嘱咐你</a:t>
            </a: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：</a:t>
            </a:r>
            <a:endParaRPr lang="en-CA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spcAft>
                <a:spcPts val="200"/>
              </a:spcAft>
            </a:pPr>
            <a:r>
              <a:rPr lang="zh-CN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                              务要传道</a:t>
            </a:r>
            <a:endParaRPr lang="en-CA" altLang="zh-CN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>
              <a:spcAft>
                <a:spcPts val="200"/>
              </a:spcAft>
            </a:pPr>
            <a:endParaRPr lang="en-CA" altLang="zh-CN" sz="4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5698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AC8F1-D8E7-1F49-98CF-15CB0990F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13" y="1682603"/>
            <a:ext cx="8416260" cy="47341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794ED5-D66F-EA49-B31E-A20EACA2E635}"/>
              </a:ext>
            </a:extLst>
          </p:cNvPr>
          <p:cNvSpPr/>
          <p:nvPr/>
        </p:nvSpPr>
        <p:spPr>
          <a:xfrm>
            <a:off x="1637413" y="277575"/>
            <a:ext cx="8416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+mn-ea"/>
              </a:rPr>
              <a:t>要在耶路撒冷、犹太全地、撒玛利亚，直到地极，作我的见证人。（使徒</a:t>
            </a:r>
            <a:r>
              <a:rPr lang="en-US" altLang="zh-CN" sz="3600" b="1" dirty="0">
                <a:latin typeface="+mn-ea"/>
              </a:rPr>
              <a:t>1:8</a:t>
            </a:r>
            <a:r>
              <a:rPr lang="zh-CN" altLang="en-US" sz="3600" b="1" dirty="0">
                <a:latin typeface="+mn-ea"/>
              </a:rPr>
              <a:t>）</a:t>
            </a:r>
            <a:endParaRPr lang="en-US" sz="3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85323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794ED5-D66F-EA49-B31E-A20EACA2E635}"/>
              </a:ext>
            </a:extLst>
          </p:cNvPr>
          <p:cNvSpPr/>
          <p:nvPr/>
        </p:nvSpPr>
        <p:spPr>
          <a:xfrm>
            <a:off x="1637413" y="277575"/>
            <a:ext cx="8416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600" b="1" dirty="0">
                <a:latin typeface="+mn-ea"/>
              </a:rPr>
              <a:t>要在卡尔加里</a:t>
            </a:r>
            <a:r>
              <a:rPr lang="en-US" altLang="zh-CN" sz="3600" b="1" dirty="0">
                <a:latin typeface="+mn-ea"/>
              </a:rPr>
              <a:t>NW</a:t>
            </a:r>
            <a:r>
              <a:rPr lang="zh-CN" altLang="en-US" sz="3600" b="1" dirty="0">
                <a:latin typeface="+mn-ea"/>
              </a:rPr>
              <a:t>、</a:t>
            </a:r>
            <a:r>
              <a:rPr lang="zh-CN" altLang="en-CA" sz="3600" b="1" dirty="0">
                <a:latin typeface="+mn-ea"/>
              </a:rPr>
              <a:t>卡尔加里</a:t>
            </a:r>
            <a:r>
              <a:rPr lang="zh-CN" altLang="en-US" sz="3600" b="1" dirty="0">
                <a:latin typeface="+mn-ea"/>
              </a:rPr>
              <a:t>全地、</a:t>
            </a:r>
            <a:r>
              <a:rPr lang="en-CA" altLang="zh-CN" sz="3600" b="1" dirty="0">
                <a:latin typeface="+mn-ea"/>
              </a:rPr>
              <a:t>Canada, </a:t>
            </a:r>
            <a:r>
              <a:rPr lang="zh-CN" altLang="en-US" sz="3600" b="1" dirty="0">
                <a:latin typeface="+mn-ea"/>
              </a:rPr>
              <a:t>直到</a:t>
            </a:r>
            <a:r>
              <a:rPr lang="zh-CN" altLang="en-CA" sz="3600" b="1" dirty="0">
                <a:latin typeface="+mn-ea"/>
              </a:rPr>
              <a:t>世界</a:t>
            </a:r>
            <a:r>
              <a:rPr lang="zh-CN" altLang="en-US" sz="3600" b="1" dirty="0">
                <a:latin typeface="+mn-ea"/>
              </a:rPr>
              <a:t>各地，作我的见证人。</a:t>
            </a:r>
            <a:endParaRPr lang="en-US" sz="3600" b="1" dirty="0">
              <a:latin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F5FE2-4C32-E347-A4D3-A5806322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2" y="1477904"/>
            <a:ext cx="12124267" cy="54677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944F7E-1AEA-DA4A-9F3A-5BC7DFD130AD}"/>
              </a:ext>
            </a:extLst>
          </p:cNvPr>
          <p:cNvSpPr/>
          <p:nvPr/>
        </p:nvSpPr>
        <p:spPr>
          <a:xfrm>
            <a:off x="4548715" y="1768787"/>
            <a:ext cx="3162299" cy="35906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FD672A-E956-DB4F-BE81-655C740D7FD8}"/>
              </a:ext>
            </a:extLst>
          </p:cNvPr>
          <p:cNvSpPr/>
          <p:nvPr/>
        </p:nvSpPr>
        <p:spPr>
          <a:xfrm>
            <a:off x="5160430" y="2887133"/>
            <a:ext cx="1938867" cy="24722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0B79F0-CA37-9149-BDAA-47B0047C707E}"/>
              </a:ext>
            </a:extLst>
          </p:cNvPr>
          <p:cNvSpPr/>
          <p:nvPr/>
        </p:nvSpPr>
        <p:spPr>
          <a:xfrm>
            <a:off x="5463110" y="3877733"/>
            <a:ext cx="1333501" cy="143086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3935BE-271F-BA4F-8BD9-015AB8318260}"/>
              </a:ext>
            </a:extLst>
          </p:cNvPr>
          <p:cNvSpPr/>
          <p:nvPr/>
        </p:nvSpPr>
        <p:spPr>
          <a:xfrm>
            <a:off x="5706533" y="4461933"/>
            <a:ext cx="973660" cy="846667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CDC5B0-BF23-D246-99A2-F5B1022FC1E6}"/>
              </a:ext>
            </a:extLst>
          </p:cNvPr>
          <p:cNvSpPr txBox="1"/>
          <p:nvPr/>
        </p:nvSpPr>
        <p:spPr>
          <a:xfrm>
            <a:off x="5796075" y="4593166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NW</a:t>
            </a:r>
          </a:p>
        </p:txBody>
      </p:sp>
    </p:spTree>
    <p:extLst>
      <p:ext uri="{BB962C8B-B14F-4D97-AF65-F5344CB8AC3E}">
        <p14:creationId xmlns:p14="http://schemas.microsoft.com/office/powerpoint/2010/main" val="268204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F1C1C0-285F-C442-B55C-AA70FC03D69C}"/>
              </a:ext>
            </a:extLst>
          </p:cNvPr>
          <p:cNvSpPr/>
          <p:nvPr/>
        </p:nvSpPr>
        <p:spPr>
          <a:xfrm>
            <a:off x="2622698" y="779721"/>
            <a:ext cx="746110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zh-CN" altLang="en-CA" sz="4000" b="1" dirty="0"/>
              <a:t>基督徒</a:t>
            </a:r>
            <a:r>
              <a:rPr lang="zh-CN" altLang="en-US" sz="4000" b="1" dirty="0"/>
              <a:t>装备自己</a:t>
            </a:r>
            <a:endParaRPr lang="en-CA" altLang="zh-CN" sz="4000" b="1" dirty="0"/>
          </a:p>
          <a:p>
            <a:pPr>
              <a:spcAft>
                <a:spcPts val="200"/>
              </a:spcAft>
            </a:pP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4000" b="1" dirty="0"/>
              <a:t>要专心，无论得时不得时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4000" b="1" dirty="0"/>
              <a:t>要用</a:t>
            </a:r>
            <a:r>
              <a:rPr lang="zh-CN" altLang="en-CA" sz="4000" b="1" dirty="0"/>
              <a:t>百般的</a:t>
            </a:r>
            <a:r>
              <a:rPr lang="zh-CN" altLang="en-US" sz="4000" b="1" dirty="0"/>
              <a:t>忍耐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CA" sz="4000" b="1" dirty="0"/>
              <a:t>要</a:t>
            </a:r>
            <a:r>
              <a:rPr lang="zh-CN" altLang="en-US" sz="4000" b="1" dirty="0"/>
              <a:t>用各样的教训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4000" b="1" dirty="0"/>
              <a:t>责备人， 警戒人， 劝勉人</a:t>
            </a:r>
            <a:endParaRPr lang="en-CA" altLang="zh-CN" sz="4000" b="1" dirty="0"/>
          </a:p>
          <a:p>
            <a:pPr marL="571500" indent="-571500">
              <a:spcAft>
                <a:spcPts val="200"/>
              </a:spcAft>
              <a:buFontTx/>
              <a:buChar char="-"/>
            </a:pPr>
            <a:r>
              <a:rPr lang="zh-CN" altLang="en-US" sz="4000" b="1" dirty="0"/>
              <a:t>忍受苦难</a:t>
            </a:r>
            <a:endParaRPr lang="en-CA" altLang="zh-CN" sz="4000" b="1" dirty="0"/>
          </a:p>
        </p:txBody>
      </p:sp>
    </p:spTree>
    <p:extLst>
      <p:ext uri="{BB962C8B-B14F-4D97-AF65-F5344CB8AC3E}">
        <p14:creationId xmlns:p14="http://schemas.microsoft.com/office/powerpoint/2010/main" val="192157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429</Words>
  <Application>Microsoft Macintosh PowerPoint</Application>
  <PresentationFormat>Widescreen</PresentationFormat>
  <Paragraphs>63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</vt:lpstr>
      <vt:lpstr>等线 Light</vt:lpstr>
      <vt:lpstr>Arial</vt:lpstr>
      <vt:lpstr>Calibri</vt:lpstr>
      <vt:lpstr>Calibri Light</vt:lpstr>
      <vt:lpstr>Office Theme</vt:lpstr>
      <vt:lpstr>感恩节，感谢神！</vt:lpstr>
      <vt:lpstr>PowerPoint Presentation</vt:lpstr>
      <vt:lpstr>务要传道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主将得救的人，天天加给教会。（使：2:47）   “教会人数，受洗人数是众信徒同心见证的结果。” （区牧师， 3D）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务要传道</dc:title>
  <dc:creator>Hude Quan</dc:creator>
  <cp:lastModifiedBy>Hude Quan</cp:lastModifiedBy>
  <cp:revision>21</cp:revision>
  <cp:lastPrinted>2018-10-06T21:35:47Z</cp:lastPrinted>
  <dcterms:created xsi:type="dcterms:W3CDTF">2018-10-05T02:05:37Z</dcterms:created>
  <dcterms:modified xsi:type="dcterms:W3CDTF">2018-10-07T03:40:26Z</dcterms:modified>
</cp:coreProperties>
</file>