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81" r:id="rId4"/>
    <p:sldId id="279" r:id="rId5"/>
    <p:sldId id="273" r:id="rId6"/>
    <p:sldId id="274" r:id="rId7"/>
    <p:sldId id="277" r:id="rId8"/>
    <p:sldId id="276" r:id="rId9"/>
    <p:sldId id="278" r:id="rId10"/>
    <p:sldId id="280" r:id="rId11"/>
  </p:sldIdLst>
  <p:sldSz cx="9144000" cy="6858000" type="screen4x3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78" autoAdjust="0"/>
    <p:restoredTop sz="94723" autoAdjust="0"/>
  </p:normalViewPr>
  <p:slideViewPr>
    <p:cSldViewPr>
      <p:cViewPr varScale="1">
        <p:scale>
          <a:sx n="65" d="100"/>
          <a:sy n="65" d="100"/>
        </p:scale>
        <p:origin x="-138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2816" y="-80"/>
      </p:cViewPr>
      <p:guideLst>
        <p:guide orient="horz" pos="2956"/>
        <p:guide pos="223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D4FE1F8A-AFDE-468F-AE8D-AEF81CBD946A}" type="datetimeFigureOut">
              <a:rPr lang="en-US" smtClean="0"/>
              <a:pPr/>
              <a:t>10/28/2018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407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8914407"/>
            <a:ext cx="3076364" cy="469265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6D39A729-506E-443A-863F-91C2571DC7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FA60-4E7E-445C-B579-1F08ED3536E2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CFA60-4E7E-445C-B579-1F08ED3536E2}" type="datetimeFigureOut">
              <a:rPr lang="en-CA" smtClean="0"/>
              <a:pPr/>
              <a:t>2018-10-28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CDB69-4819-421A-BB0F-AB22F409827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3048000"/>
          </a:xfrm>
        </p:spPr>
        <p:txBody>
          <a:bodyPr>
            <a:normAutofit fontScale="90000"/>
          </a:bodyPr>
          <a:lstStyle/>
          <a:p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altLang="zh-CN" sz="4800" dirty="0"/>
              <a:t/>
            </a:r>
            <a:br>
              <a:rPr lang="en-US" altLang="zh-CN" sz="4800" dirty="0"/>
            </a:br>
            <a:r>
              <a:rPr lang="zh-CN" altLang="en-US" dirty="0" smtClean="0"/>
              <a:t>不要再犯罪</a:t>
            </a: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en-US" altLang="zh-CN" sz="4800" dirty="0" smtClean="0"/>
              <a:t/>
            </a:r>
            <a:br>
              <a:rPr lang="en-US" altLang="zh-CN" sz="4800" dirty="0" smtClean="0"/>
            </a:br>
            <a:r>
              <a:rPr lang="zh-CN" altLang="en-US" sz="4800" dirty="0" smtClean="0"/>
              <a:t>约翰福音</a:t>
            </a:r>
            <a:r>
              <a:rPr lang="zh-TW" altLang="en-US" sz="4800" dirty="0" smtClean="0"/>
              <a:t> </a:t>
            </a:r>
            <a:r>
              <a:rPr lang="en-US" altLang="en-US" sz="4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8: 1</a:t>
            </a:r>
            <a:r>
              <a:rPr lang="en-US" altLang="zh-CN" sz="4800" dirty="0" smtClean="0"/>
              <a:t> – 12</a:t>
            </a:r>
            <a:r>
              <a:rPr lang="en-US" altLang="zh-CN" dirty="0"/>
              <a:t/>
            </a:r>
            <a:br>
              <a:rPr lang="en-US" altLang="zh-CN" dirty="0"/>
            </a:b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5</a:t>
            </a:r>
            <a:r>
              <a:rPr lang="zh-CN" altLang="en-US" sz="3600" b="1" dirty="0" smtClean="0"/>
              <a:t>，省察自己的罪</a:t>
            </a:r>
            <a:endParaRPr lang="en-US" altLang="zh-CN" sz="36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228600" y="990600"/>
            <a:ext cx="8763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 smtClean="0"/>
              <a:t>（</a:t>
            </a:r>
            <a:r>
              <a:rPr lang="en-US" altLang="zh-CN" sz="3600" dirty="0" smtClean="0"/>
              <a:t>1</a:t>
            </a:r>
            <a:r>
              <a:rPr lang="zh-CN" altLang="en-US" sz="3600" dirty="0" smtClean="0"/>
              <a:t>）发生冲突后能不能先反省自己，还是把责任都推给对方</a:t>
            </a:r>
            <a:endParaRPr lang="en-US" altLang="zh-CN" sz="3600" dirty="0" smtClean="0"/>
          </a:p>
          <a:p>
            <a:r>
              <a:rPr lang="zh-CN" altLang="en-US" sz="3600" dirty="0" smtClean="0"/>
              <a:t>（</a:t>
            </a:r>
            <a:r>
              <a:rPr lang="en-US" altLang="zh-CN" sz="3600" dirty="0" smtClean="0"/>
              <a:t>2</a:t>
            </a:r>
            <a:r>
              <a:rPr lang="zh-CN" altLang="en-US" sz="3600" dirty="0" smtClean="0"/>
              <a:t>）对自己的配偶，有没有在思想上，行为上上的背叛</a:t>
            </a:r>
            <a:endParaRPr lang="en-US" altLang="zh-CN" sz="3600" dirty="0" smtClean="0"/>
          </a:p>
          <a:p>
            <a:r>
              <a:rPr lang="zh-CN" altLang="en-US" sz="3600" dirty="0" smtClean="0"/>
              <a:t>（</a:t>
            </a:r>
            <a:r>
              <a:rPr lang="en-US" altLang="zh-CN" sz="3600" dirty="0" smtClean="0"/>
              <a:t>3</a:t>
            </a:r>
            <a:r>
              <a:rPr lang="zh-CN" altLang="en-US" sz="3600" dirty="0" smtClean="0"/>
              <a:t>）能不能控制自己的愤怒</a:t>
            </a:r>
            <a:endParaRPr lang="en-US" altLang="zh-CN" sz="3600" dirty="0" smtClean="0"/>
          </a:p>
          <a:p>
            <a:r>
              <a:rPr lang="zh-CN" altLang="en-US" sz="3600" dirty="0" smtClean="0"/>
              <a:t>（</a:t>
            </a:r>
            <a:r>
              <a:rPr lang="en-US" altLang="zh-CN" sz="3600" dirty="0" smtClean="0"/>
              <a:t>4</a:t>
            </a:r>
            <a:r>
              <a:rPr lang="zh-CN" altLang="en-US" sz="3600" dirty="0" smtClean="0"/>
              <a:t>）涉及到钱的事，是不是做的干净， 是公平还是损人利己</a:t>
            </a:r>
            <a:endParaRPr lang="en-US" altLang="zh-CN" sz="3600" dirty="0" smtClean="0"/>
          </a:p>
          <a:p>
            <a:r>
              <a:rPr lang="zh-CN" altLang="en-US" sz="3600" dirty="0" smtClean="0"/>
              <a:t>（</a:t>
            </a:r>
            <a:r>
              <a:rPr lang="en-US" altLang="zh-CN" sz="3600" dirty="0" smtClean="0"/>
              <a:t>5</a:t>
            </a:r>
            <a:r>
              <a:rPr lang="zh-CN" altLang="en-US" sz="3600" dirty="0" smtClean="0"/>
              <a:t>）说话上，是就是，不是就不是 </a:t>
            </a:r>
            <a:r>
              <a:rPr lang="en-US" altLang="zh-CN" sz="3600" dirty="0" smtClean="0"/>
              <a:t>V.S </a:t>
            </a:r>
            <a:r>
              <a:rPr lang="zh-CN" altLang="en-US" sz="3600" dirty="0" smtClean="0"/>
              <a:t>捕风捉影，添油加醋，甚至慌话连篇</a:t>
            </a:r>
            <a:endParaRPr lang="en-US" altLang="zh-CN" sz="3600" dirty="0" smtClean="0"/>
          </a:p>
          <a:p>
            <a:r>
              <a:rPr lang="zh-CN" altLang="en-US" sz="3600" dirty="0" smtClean="0"/>
              <a:t>（</a:t>
            </a:r>
            <a:r>
              <a:rPr lang="en-US" altLang="zh-CN" sz="3600" dirty="0" smtClean="0"/>
              <a:t>6</a:t>
            </a:r>
            <a:r>
              <a:rPr lang="zh-CN" altLang="en-US" sz="3600" dirty="0" smtClean="0"/>
              <a:t>）作业，考试，论文有没有作弊，抄袭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610600" cy="6477000"/>
          </a:xfrm>
        </p:spPr>
        <p:txBody>
          <a:bodyPr>
            <a:noAutofit/>
          </a:bodyPr>
          <a:lstStyle/>
          <a:p>
            <a:pPr lvl="0" algn="l"/>
            <a:r>
              <a:rPr lang="zh-CN" altLang="en-US" sz="3200" dirty="0" smtClean="0">
                <a:solidFill>
                  <a:srgbClr val="FF0000"/>
                </a:solidFill>
              </a:rPr>
              <a:t>于是各人都回家去了；耶稣却往橄榄山去，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zh-CN" altLang="en-US" sz="3200" dirty="0" smtClean="0">
                <a:solidFill>
                  <a:srgbClr val="FF0000"/>
                </a:solidFill>
              </a:rPr>
              <a:t>清早又回到殿里。众百姓都到他那里去，他就坐下，教训他们。文士和法利赛人带着一个行淫时被拿的妇人来，叫他站在当中，就对耶稣说：夫子，这妇人是正行淫之时被拿的。摩西在律法上吩咐我们把这样的妇人用石头打死。你说该把他怎么样呢</a:t>
            </a:r>
            <a:r>
              <a:rPr lang="en-US" altLang="zh-CN" sz="3200" dirty="0" smtClean="0">
                <a:solidFill>
                  <a:srgbClr val="FF0000"/>
                </a:solidFill>
              </a:rPr>
              <a:t>﹖</a:t>
            </a:r>
            <a:r>
              <a:rPr lang="zh-CN" altLang="en-US" sz="3200" dirty="0" smtClean="0">
                <a:solidFill>
                  <a:srgbClr val="FF0000"/>
                </a:solidFill>
              </a:rPr>
              <a:t>他们说这话，乃试探耶稣，要得着告他的把柄。耶稣却弯着腰，用指头在地上画字。他们还是不住的问他，耶稣就直起腰来，对他们说：你们中间谁是没有罪的，谁就可以先拿石头打他。于是又弯着腰，用指头在地上画字。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endParaRPr lang="en-CA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14400"/>
            <a:ext cx="8610600" cy="5791200"/>
          </a:xfrm>
        </p:spPr>
        <p:txBody>
          <a:bodyPr>
            <a:noAutofit/>
          </a:bodyPr>
          <a:lstStyle/>
          <a:p>
            <a:pPr lvl="0" algn="l"/>
            <a:r>
              <a:rPr lang="zh-CN" altLang="en-US" sz="3600" dirty="0" smtClean="0">
                <a:solidFill>
                  <a:srgbClr val="FF0000"/>
                </a:solidFill>
              </a:rPr>
              <a:t>他们听见这话，就从老到少，一个一个的都出去了，只剩下耶稣一人，还有那妇人仍然站在当中。耶稣就直起腰来，对他说：妇人，那些人在哪里呢</a:t>
            </a:r>
            <a:r>
              <a:rPr lang="en-US" altLang="zh-CN" sz="3600" dirty="0" smtClean="0">
                <a:solidFill>
                  <a:srgbClr val="FF0000"/>
                </a:solidFill>
              </a:rPr>
              <a:t>﹖</a:t>
            </a:r>
            <a:r>
              <a:rPr lang="zh-CN" altLang="en-US" sz="3600" dirty="0" smtClean="0">
                <a:solidFill>
                  <a:srgbClr val="FF0000"/>
                </a:solidFill>
              </a:rPr>
              <a:t>没有人定你的罪吗</a:t>
            </a:r>
            <a:r>
              <a:rPr lang="en-US" altLang="zh-CN" sz="3600" dirty="0" smtClean="0">
                <a:solidFill>
                  <a:srgbClr val="FF0000"/>
                </a:solidFill>
              </a:rPr>
              <a:t>﹖</a:t>
            </a:r>
            <a:r>
              <a:rPr lang="zh-CN" altLang="en-US" sz="3600" dirty="0" smtClean="0">
                <a:solidFill>
                  <a:srgbClr val="FF0000"/>
                </a:solidFill>
              </a:rPr>
              <a:t>他说：主啊，没有。耶稣说：我也不定你的罪。去吧，从此不要再犯罪了！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zh-CN" altLang="en-US" sz="3600" dirty="0" smtClean="0">
                <a:solidFill>
                  <a:srgbClr val="FF0000"/>
                </a:solidFill>
              </a:rPr>
              <a:t>耶稣又对众人说：我是世界的光。跟从我的，就不在黑暗里走，必要得着生命的光。</a:t>
            </a:r>
            <a:endParaRPr lang="en-CA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</a:t>
            </a:r>
            <a:r>
              <a:rPr lang="zh-CN" altLang="en-US" dirty="0" smtClean="0"/>
              <a:t>若遇见人与有丈夫的妇人行淫，就要将奸夫、淫妇一并治死。这样，就把那恶从以色列中除掉。</a:t>
            </a:r>
            <a:r>
              <a:rPr lang="en-US" dirty="0" smtClean="0"/>
              <a:t>” (</a:t>
            </a:r>
            <a:r>
              <a:rPr lang="zh-CN" altLang="en-US" dirty="0" smtClean="0"/>
              <a:t>申命记</a:t>
            </a:r>
            <a:r>
              <a:rPr lang="en-US" dirty="0" smtClean="0"/>
              <a:t>22:22</a:t>
            </a:r>
            <a:r>
              <a:rPr lang="zh-CN" altLang="en-US" dirty="0" smtClean="0"/>
              <a:t>）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7693"/>
            <a:ext cx="8839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</a:t>
            </a:r>
            <a:r>
              <a:rPr lang="zh-CN" altLang="en-US" sz="3600" b="1" dirty="0" smtClean="0"/>
              <a:t>， 经文故事</a:t>
            </a:r>
            <a:endParaRPr lang="en-US" altLang="zh-CN" sz="3600" b="1" dirty="0" smtClean="0"/>
          </a:p>
          <a:p>
            <a:r>
              <a:rPr lang="zh-CN" altLang="en-US" sz="3600" dirty="0" smtClean="0"/>
              <a:t>故事人物： 耶稣， 百姓，文士和法利赛人，行淫的妇人</a:t>
            </a:r>
            <a:endParaRPr lang="en-US" altLang="zh-CN" sz="3600" dirty="0" smtClean="0"/>
          </a:p>
          <a:p>
            <a:endParaRPr lang="en-CA" altLang="zh-CN" sz="3600" dirty="0" smtClean="0"/>
          </a:p>
          <a:p>
            <a:r>
              <a:rPr lang="zh-CN" altLang="en-US" sz="3200" dirty="0" smtClean="0"/>
              <a:t>耶稣：教训</a:t>
            </a:r>
            <a:endParaRPr lang="en-CA" altLang="zh-CN" sz="3200" dirty="0" smtClean="0"/>
          </a:p>
          <a:p>
            <a:r>
              <a:rPr lang="zh-CN" altLang="en-US" sz="3200" dirty="0" smtClean="0"/>
              <a:t>百姓：听众</a:t>
            </a:r>
            <a:endParaRPr lang="en-US" altLang="zh-CN" sz="3200" dirty="0" smtClean="0"/>
          </a:p>
          <a:p>
            <a:r>
              <a:rPr lang="zh-CN" altLang="en-US" sz="3200" dirty="0" smtClean="0"/>
              <a:t>法利赛人：要得着告他（耶稣）的把柄</a:t>
            </a:r>
            <a:endParaRPr lang="en-US" altLang="zh-CN" sz="3200" dirty="0" smtClean="0"/>
          </a:p>
          <a:p>
            <a:r>
              <a:rPr lang="zh-CN" altLang="en-US" sz="3200" dirty="0" smtClean="0"/>
              <a:t>行淫的妇人</a:t>
            </a:r>
            <a:r>
              <a:rPr lang="en-US" altLang="zh-CN" sz="3200" dirty="0" smtClean="0"/>
              <a:t>: </a:t>
            </a:r>
            <a:r>
              <a:rPr lang="zh-CN" altLang="en-US" sz="3200" dirty="0" smtClean="0"/>
              <a:t>犯了罪，法利赛人的工具</a:t>
            </a:r>
            <a:endParaRPr lang="en-US" altLang="zh-CN" sz="3200" dirty="0" smtClean="0"/>
          </a:p>
          <a:p>
            <a:endParaRPr lang="en-US" altLang="zh-CN" sz="36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52400" y="4648200"/>
            <a:ext cx="830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耶稣</a:t>
            </a:r>
            <a:r>
              <a:rPr lang="en-CA" altLang="zh-CN" sz="3200" dirty="0" smtClean="0"/>
              <a:t>:  </a:t>
            </a:r>
            <a:r>
              <a:rPr lang="en-US" altLang="zh-CN" sz="3200" dirty="0" smtClean="0"/>
              <a:t> </a:t>
            </a:r>
            <a:r>
              <a:rPr lang="zh-CN" altLang="en-US" sz="3200" dirty="0" smtClean="0"/>
              <a:t>对罪人的怜悯， 饶恕； 对罪的痛恨</a:t>
            </a:r>
            <a:endParaRPr lang="en-CA" altLang="zh-CN" sz="3200" dirty="0" smtClean="0"/>
          </a:p>
          <a:p>
            <a:r>
              <a:rPr lang="zh-CN" altLang="en-US" sz="3200" dirty="0" smtClean="0"/>
              <a:t>法利赛人：无怜悯， 无饶恕， 利用别人犯罪来达到自己的目的</a:t>
            </a:r>
            <a:endParaRPr lang="en-US" altLang="zh-CN" sz="3200" dirty="0" smtClean="0"/>
          </a:p>
          <a:p>
            <a:r>
              <a:rPr lang="zh-CN" altLang="en-US" sz="3200" dirty="0" smtClean="0"/>
              <a:t>妇人</a:t>
            </a:r>
            <a:r>
              <a:rPr lang="en-US" altLang="zh-CN" sz="3200" dirty="0" smtClean="0"/>
              <a:t>: </a:t>
            </a:r>
            <a:r>
              <a:rPr lang="zh-CN" altLang="en-US" sz="3200" dirty="0" smtClean="0"/>
              <a:t>犯了罪，罪获赦免</a:t>
            </a:r>
            <a:endParaRPr lang="en-CA" altLang="zh-CN" sz="3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7693"/>
            <a:ext cx="876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</a:t>
            </a:r>
            <a:r>
              <a:rPr lang="zh-CN" altLang="en-US" sz="3600" b="1" dirty="0" smtClean="0"/>
              <a:t>， 经文故事</a:t>
            </a:r>
            <a:endParaRPr lang="en-US" altLang="zh-CN" sz="3600" b="1" dirty="0" smtClean="0"/>
          </a:p>
          <a:p>
            <a:endParaRPr lang="en-CA" altLang="zh-CN" sz="3600" dirty="0" smtClean="0"/>
          </a:p>
          <a:p>
            <a:endParaRPr lang="en-CA" altLang="zh-CN" sz="3600" dirty="0" smtClean="0"/>
          </a:p>
          <a:p>
            <a:r>
              <a:rPr lang="zh-CN" altLang="en-US" sz="3600" dirty="0" smtClean="0">
                <a:solidFill>
                  <a:srgbClr val="FF0000"/>
                </a:solidFill>
              </a:rPr>
              <a:t>太</a:t>
            </a:r>
            <a:r>
              <a:rPr lang="en-US" sz="3600" dirty="0" smtClean="0">
                <a:solidFill>
                  <a:srgbClr val="FF0000"/>
                </a:solidFill>
              </a:rPr>
              <a:t>5:18 </a:t>
            </a:r>
            <a:r>
              <a:rPr lang="zh-CN" altLang="en-US" sz="3600" dirty="0" smtClean="0">
                <a:solidFill>
                  <a:srgbClr val="FF0000"/>
                </a:solidFill>
              </a:rPr>
              <a:t>我实在告诉你们：就是到天地都废去了，律法的一点一画也不能废去，都要成全。</a:t>
            </a:r>
            <a:r>
              <a:rPr lang="en-US" sz="3600" dirty="0" smtClean="0">
                <a:solidFill>
                  <a:srgbClr val="FF0000"/>
                </a:solidFill>
              </a:rPr>
              <a:t>  </a:t>
            </a:r>
            <a:endParaRPr lang="en-US" altLang="zh-CN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17693"/>
            <a:ext cx="88392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，</a:t>
            </a:r>
            <a:r>
              <a:rPr lang="zh-CN" altLang="en-US" sz="3600" dirty="0" smtClean="0"/>
              <a:t>我们是谁？ 我是谁？</a:t>
            </a:r>
            <a:endParaRPr lang="en-CA" altLang="zh-CN" sz="3600" dirty="0" smtClean="0"/>
          </a:p>
          <a:p>
            <a:endParaRPr lang="en-US" altLang="zh-CN" sz="3200" dirty="0" smtClean="0">
              <a:solidFill>
                <a:srgbClr val="FF0000"/>
              </a:solidFill>
            </a:endParaRPr>
          </a:p>
          <a:p>
            <a:r>
              <a:rPr lang="zh-CN" altLang="en-US" sz="3200" dirty="0" smtClean="0">
                <a:solidFill>
                  <a:srgbClr val="FF0000"/>
                </a:solidFill>
              </a:rPr>
              <a:t>太</a:t>
            </a:r>
            <a:r>
              <a:rPr lang="en-US" sz="3200" dirty="0" smtClean="0">
                <a:solidFill>
                  <a:srgbClr val="FF0000"/>
                </a:solidFill>
              </a:rPr>
              <a:t>5:28</a:t>
            </a:r>
            <a:r>
              <a:rPr lang="zh-CN" altLang="en-US" sz="3200" dirty="0" smtClean="0">
                <a:solidFill>
                  <a:srgbClr val="FF0000"/>
                </a:solidFill>
              </a:rPr>
              <a:t>只是我告诉你们：凡看见妇女就动淫念的，这人心里已经与她犯奸淫了。</a:t>
            </a:r>
            <a:endParaRPr lang="en-CA" altLang="zh-CN" sz="3200" dirty="0" smtClean="0">
              <a:solidFill>
                <a:srgbClr val="FF0000"/>
              </a:solidFill>
            </a:endParaRPr>
          </a:p>
          <a:p>
            <a:endParaRPr lang="en-CA" altLang="zh-CN" sz="3200" dirty="0" smtClean="0">
              <a:solidFill>
                <a:srgbClr val="FF0000"/>
              </a:solidFill>
            </a:endParaRPr>
          </a:p>
          <a:p>
            <a:r>
              <a:rPr lang="zh-CN" altLang="en-US" sz="3200" dirty="0" smtClean="0">
                <a:solidFill>
                  <a:srgbClr val="FF0000"/>
                </a:solidFill>
              </a:rPr>
              <a:t>罗</a:t>
            </a:r>
            <a:r>
              <a:rPr lang="en-US" altLang="zh-CN" sz="3200" dirty="0" smtClean="0">
                <a:solidFill>
                  <a:srgbClr val="FF0000"/>
                </a:solidFill>
              </a:rPr>
              <a:t>28-31 </a:t>
            </a:r>
            <a:r>
              <a:rPr lang="zh-CN" altLang="en-US" sz="3200" dirty="0" smtClean="0">
                <a:solidFill>
                  <a:srgbClr val="FF0000"/>
                </a:solidFill>
              </a:rPr>
              <a:t>他们既然故意不认识　神、　神就任凭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r>
              <a:rPr lang="zh-CN" altLang="en-US" sz="3200" dirty="0" smtClean="0">
                <a:solidFill>
                  <a:srgbClr val="FF0000"/>
                </a:solidFill>
              </a:rPr>
              <a:t>他们存邪僻的心、行那些不合理的事．</a:t>
            </a:r>
            <a:r>
              <a:rPr lang="en-US" sz="3200" dirty="0" smtClean="0">
                <a:solidFill>
                  <a:srgbClr val="FF0000"/>
                </a:solidFill>
              </a:rPr>
              <a:t>  </a:t>
            </a:r>
            <a:r>
              <a:rPr lang="zh-CN" altLang="en-US" sz="3200" dirty="0" smtClean="0">
                <a:solidFill>
                  <a:srgbClr val="FF0000"/>
                </a:solidFill>
              </a:rPr>
              <a:t>装满了各样不义、邪恶、贪婪、恶毒．</a:t>
            </a:r>
            <a:r>
              <a:rPr lang="en-US" altLang="zh-CN" sz="3200" dirty="0" smtClean="0">
                <a:solidFill>
                  <a:srgbClr val="FF0000"/>
                </a:solidFill>
              </a:rPr>
              <a:t>〔</a:t>
            </a:r>
            <a:r>
              <a:rPr lang="zh-CN" altLang="en-US" sz="3200" dirty="0" smtClean="0">
                <a:solidFill>
                  <a:srgbClr val="FF0000"/>
                </a:solidFill>
              </a:rPr>
              <a:t>或作阴毒</a:t>
            </a:r>
            <a:r>
              <a:rPr lang="en-US" altLang="zh-CN" sz="3200" dirty="0" smtClean="0">
                <a:solidFill>
                  <a:srgbClr val="FF0000"/>
                </a:solidFill>
              </a:rPr>
              <a:t>〕</a:t>
            </a:r>
            <a:r>
              <a:rPr lang="zh-CN" altLang="en-US" sz="3200" dirty="0" smtClean="0">
                <a:solidFill>
                  <a:srgbClr val="FF0000"/>
                </a:solidFill>
              </a:rPr>
              <a:t>满心是嫉妒、凶杀、争竞、诡诈、毒恨．又是谗毁的、背后说人的、怨恨　神的、</a:t>
            </a:r>
            <a:r>
              <a:rPr lang="en-US" altLang="zh-CN" sz="3200" dirty="0" smtClean="0">
                <a:solidFill>
                  <a:srgbClr val="FF0000"/>
                </a:solidFill>
              </a:rPr>
              <a:t>〔</a:t>
            </a:r>
            <a:r>
              <a:rPr lang="zh-CN" altLang="en-US" sz="3200" dirty="0" smtClean="0">
                <a:solidFill>
                  <a:srgbClr val="FF0000"/>
                </a:solidFill>
              </a:rPr>
              <a:t>或作被　神所憎恶的</a:t>
            </a:r>
            <a:r>
              <a:rPr lang="en-US" altLang="zh-CN" sz="3200" dirty="0" smtClean="0">
                <a:solidFill>
                  <a:srgbClr val="FF0000"/>
                </a:solidFill>
              </a:rPr>
              <a:t>〕</a:t>
            </a:r>
            <a:r>
              <a:rPr lang="zh-CN" altLang="en-US" sz="3200" dirty="0" smtClean="0">
                <a:solidFill>
                  <a:srgbClr val="FF0000"/>
                </a:solidFill>
              </a:rPr>
              <a:t>侮慢人的、狂傲的、自夸的、捏造恶事的、违背父母的、无知的、背约的、无亲情的、不怜悯人的．</a:t>
            </a:r>
            <a:endParaRPr lang="en-US" altLang="zh-CN" sz="3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883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，</a:t>
            </a:r>
            <a:r>
              <a:rPr lang="zh-CN" altLang="en-US" sz="3600" dirty="0" smtClean="0"/>
              <a:t>不要再犯罪</a:t>
            </a:r>
            <a:endParaRPr lang="en-US" altLang="zh-CN" sz="3600" b="1" dirty="0" smtClean="0"/>
          </a:p>
          <a:p>
            <a:endParaRPr lang="en-US" altLang="zh-CN" sz="3600" dirty="0" smtClean="0">
              <a:solidFill>
                <a:srgbClr val="FF0000"/>
              </a:solidFill>
            </a:endParaRPr>
          </a:p>
          <a:p>
            <a:r>
              <a:rPr lang="zh-CN" altLang="en-US" sz="3600" dirty="0" smtClean="0">
                <a:solidFill>
                  <a:srgbClr val="FF0000"/>
                </a:solidFill>
              </a:rPr>
              <a:t>耶稣说：我也不定你的罪。去吧，从此不要再犯罪了！</a:t>
            </a:r>
            <a:endParaRPr lang="en-US" altLang="zh-CN" sz="3600" dirty="0" smtClean="0">
              <a:solidFill>
                <a:srgbClr val="FF0000"/>
              </a:solidFill>
            </a:endParaRPr>
          </a:p>
          <a:p>
            <a:endParaRPr lang="en-US" altLang="zh-CN" sz="3600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24000" y="3733800"/>
            <a:ext cx="1166336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19400" y="3429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得自由</a:t>
            </a:r>
            <a:endParaRPr lang="en-US" altLang="en-US" sz="3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31242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不要再犯罪</a:t>
            </a:r>
            <a:endParaRPr lang="en-US" altLang="en-US" sz="3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04800" y="31242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罪得赦免</a:t>
            </a:r>
            <a:endParaRPr lang="en-US" sz="36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95800" y="3733800"/>
            <a:ext cx="1166336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/>
              <a:t>4</a:t>
            </a:r>
            <a:r>
              <a:rPr lang="zh-CN" altLang="en-US" sz="3600" b="1" dirty="0" smtClean="0"/>
              <a:t>，如何才能</a:t>
            </a:r>
            <a:r>
              <a:rPr lang="zh-CN" altLang="en-US" sz="3600" dirty="0" smtClean="0"/>
              <a:t>不再犯罪</a:t>
            </a:r>
            <a:endParaRPr lang="en-US" altLang="zh-CN" sz="3600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24000" y="3733800"/>
            <a:ext cx="1166336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19400" y="3429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跟从他</a:t>
            </a:r>
            <a:endParaRPr lang="en-US" altLang="en-US" sz="3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2743200"/>
            <a:ext cx="266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不再犯罪：（不在黑暗里走，得着生命的光）</a:t>
            </a:r>
            <a:endParaRPr lang="en-US" altLang="en-US" sz="3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04800" y="3124200"/>
            <a:ext cx="114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世界的光</a:t>
            </a:r>
            <a:endParaRPr lang="en-US" sz="3600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95800" y="3733800"/>
            <a:ext cx="1166336" cy="1588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28600" y="990600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耶稣又对众人说：我是世界的光。跟从我的，就不在黑暗里走，必要得着生命的光。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635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4445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18506</TotalTime>
  <Words>669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不要再犯罪  约翰福音   8: 1 – 12 </vt:lpstr>
      <vt:lpstr>于是各人都回家去了；耶稣却往橄榄山去， 清早又回到殿里。众百姓都到他那里去，他就坐下，教训他们。文士和法利赛人带着一个行淫时被拿的妇人来，叫他站在当中，就对耶稣说：夫子，这妇人是正行淫之时被拿的。摩西在律法上吩咐我们把这样的妇人用石头打死。你说该把他怎么样呢﹖他们说这话，乃试探耶稣，要得着告他的把柄。耶稣却弯着腰，用指头在地上画字。他们还是不住的问他，耶稣就直起腰来，对他们说：你们中间谁是没有罪的，谁就可以先拿石头打他。于是又弯着腰，用指头在地上画字。 </vt:lpstr>
      <vt:lpstr>他们听见这话，就从老到少，一个一个的都出去了，只剩下耶稣一人，还有那妇人仍然站在当中。耶稣就直起腰来，对他说：妇人，那些人在哪里呢﹖没有人定你的罪吗﹖他说：主啊，没有。耶稣说：我也不定你的罪。去吧，从此不要再犯罪了！ 耶稣又对众人说：我是世界的光。跟从我的，就不在黑暗里走，必要得着生命的光。</vt:lpstr>
      <vt:lpstr>“若遇见人与有丈夫的妇人行淫，就要将奸夫、淫妇一并治死。这样，就把那恶从以色列中除掉。” (申命记22:22） </vt:lpstr>
      <vt:lpstr>Slide 5</vt:lpstr>
      <vt:lpstr>Slide 6</vt:lpstr>
      <vt:lpstr>Slide 7</vt:lpstr>
      <vt:lpstr>Slide 8</vt:lpstr>
      <vt:lpstr>Slide 9</vt:lpstr>
      <vt:lpstr>Slide 10</vt:lpstr>
    </vt:vector>
  </TitlesOfParts>
  <Company>Remaining Oil Technology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更知道他   尼 希 米 记  8:1-12</dc:title>
  <dc:creator>Norman Wang</dc:creator>
  <cp:lastModifiedBy>Windows User</cp:lastModifiedBy>
  <cp:revision>418</cp:revision>
  <dcterms:created xsi:type="dcterms:W3CDTF">2016-10-31T01:38:30Z</dcterms:created>
  <dcterms:modified xsi:type="dcterms:W3CDTF">2018-10-28T16:56:30Z</dcterms:modified>
</cp:coreProperties>
</file>