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4" r:id="rId3"/>
    <p:sldId id="275" r:id="rId4"/>
    <p:sldId id="277" r:id="rId5"/>
    <p:sldId id="276" r:id="rId6"/>
    <p:sldId id="278" r:id="rId7"/>
    <p:sldId id="279" r:id="rId8"/>
    <p:sldId id="280" r:id="rId9"/>
    <p:sldId id="285" r:id="rId10"/>
    <p:sldId id="286" r:id="rId11"/>
    <p:sldId id="283" r:id="rId12"/>
    <p:sldId id="287" r:id="rId13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278" autoAdjust="0"/>
    <p:restoredTop sz="94723" autoAdjust="0"/>
  </p:normalViewPr>
  <p:slideViewPr>
    <p:cSldViewPr>
      <p:cViewPr varScale="1">
        <p:scale>
          <a:sx n="71" d="100"/>
          <a:sy n="71" d="100"/>
        </p:scale>
        <p:origin x="-110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16" y="-8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2019-02-10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sz="4800" dirty="0" smtClean="0"/>
              <a:t>知足的心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b="1" dirty="0" smtClean="0"/>
              <a:t>提 摩 太 前 书 </a:t>
            </a:r>
            <a:r>
              <a:rPr lang="en-US" altLang="zh-CN" b="1" dirty="0" smtClean="0"/>
              <a:t>6: 6-10</a:t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3600" b="1" dirty="0" smtClean="0"/>
              <a:t>2019-02-10</a:t>
            </a:r>
            <a:endParaRPr lang="en-CA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endParaRPr lang="en-US" altLang="zh-CN" sz="3600" dirty="0" smtClean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838201"/>
            <a:ext cx="8610600" cy="55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3200" dirty="0" smtClean="0">
                <a:solidFill>
                  <a:srgbClr val="000000"/>
                </a:solidFill>
                <a:cs typeface="宋体"/>
              </a:rPr>
              <a:t>3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，慷慨施与和帮助穷人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r>
              <a:rPr lang="zh-CN" altLang="en-US" sz="3200" dirty="0" smtClean="0"/>
              <a:t>你们要给人、就必有给你们的．并且用十足的升斗、连摇带按、上尖下流的、倒在你们怀里．因为你们用甚么量器量给人、也必用甚么量器量给你们。路加福音</a:t>
            </a:r>
            <a:r>
              <a:rPr lang="en-US" sz="3200" dirty="0" smtClean="0"/>
              <a:t>6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38</a:t>
            </a:r>
          </a:p>
          <a:p>
            <a:r>
              <a:rPr lang="zh-CN" altLang="en-US" sz="3200" dirty="0" smtClean="0"/>
              <a:t>有施散的、却更增添．有吝惜过度的、反致穷乏。好施舍的、必得丰裕．滋润人的、必得滋润。屯粮不卖的、民必咒诅他．情愿出卖的、人必为他祝福。箴言</a:t>
            </a:r>
            <a:r>
              <a:rPr lang="en-US" sz="3200" dirty="0" smtClean="0"/>
              <a:t>11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24-26</a:t>
            </a:r>
          </a:p>
          <a:p>
            <a:r>
              <a:rPr lang="zh-CN" altLang="en-US" sz="3200" dirty="0" smtClean="0"/>
              <a:t>怜悯贫穷的，就是</a:t>
            </a:r>
            <a:r>
              <a:rPr lang="zh-CN" altLang="en-US" sz="3200" b="1" dirty="0" smtClean="0"/>
              <a:t>借给</a:t>
            </a:r>
            <a:r>
              <a:rPr lang="zh-CN" altLang="en-US" sz="3200" dirty="0" smtClean="0"/>
              <a:t>耶和华，他的善行，耶和华必偿还。箴言</a:t>
            </a:r>
            <a:r>
              <a:rPr lang="en-US" sz="3200" dirty="0" smtClean="0"/>
              <a:t>19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17</a:t>
            </a:r>
            <a:endParaRPr lang="en-CA" altLang="zh-CN" sz="3200" dirty="0" smtClean="0">
              <a:solidFill>
                <a:srgbClr val="000000"/>
              </a:solidFill>
              <a:cs typeface="宋体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endParaRPr lang="en-US" altLang="zh-CN" sz="3600" dirty="0" smtClean="0"/>
          </a:p>
          <a:p>
            <a:endParaRPr lang="en-US" sz="32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066800"/>
            <a:ext cx="86106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4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， 知足不能成为不努力， 不奋斗， 甚至懒惰的借口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殷勤不可懒惰。要心里火热，常常服事主。罗</a:t>
            </a:r>
            <a:r>
              <a:rPr lang="en-US" altLang="zh-CN" sz="3200" dirty="0" smtClean="0"/>
              <a:t>12:11</a:t>
            </a:r>
            <a:r>
              <a:rPr lang="zh-CN" altLang="en-US" sz="3200" dirty="0" smtClean="0"/>
              <a:t>   </a:t>
            </a:r>
            <a:endParaRPr lang="en-US" altLang="zh-CN" sz="3200" dirty="0" smtClean="0"/>
          </a:p>
          <a:p>
            <a:r>
              <a:rPr lang="zh-CN" altLang="en-US" sz="3200" dirty="0" smtClean="0"/>
              <a:t>我们在你们那里的时候，曾吩咐你们说：“若有人不肯做工，就不可吃饭。”  因我们听说，在你们中间有人不按规矩而行，什么工都不做，反倒专管闲事。  我们靠主耶稣基督，吩咐、劝戒这样的人，要安静做工，吃自己的饭。帖后</a:t>
            </a:r>
            <a:r>
              <a:rPr lang="en-US" altLang="zh-CN" sz="3200" dirty="0" smtClean="0"/>
              <a:t>3:10-12</a:t>
            </a:r>
            <a:r>
              <a:rPr lang="zh-CN" altLang="en-US" sz="3200" dirty="0" smtClean="0"/>
              <a:t>  </a:t>
            </a:r>
            <a:endParaRPr lang="en-US" altLang="zh-CN" sz="1400" dirty="0" smtClean="0">
              <a:solidFill>
                <a:srgbClr val="212121"/>
              </a:solidFill>
              <a:latin typeface="Microsoft YaHei UI" pitchFamily="34" charset="-122"/>
              <a:ea typeface="Microsoft YaHei U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endParaRPr lang="en-US" altLang="zh-CN" sz="3600" dirty="0" smtClean="0"/>
          </a:p>
          <a:p>
            <a:endParaRPr lang="en-US" sz="32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066800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3200" dirty="0" smtClean="0"/>
              <a:t>不劳而得之财，必然消耗；勤劳积蓄的，必见加增。  箴</a:t>
            </a:r>
            <a:r>
              <a:rPr lang="en-US" altLang="zh-CN" sz="3200" dirty="0" smtClean="0"/>
              <a:t>13:11</a:t>
            </a:r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懒惰人哪，你去察看蚂蚁的动作，就可得智慧！  蚂蚁没有元帅，没有官长，没有君王，尚且在夏天预备食物，在收割时聚敛粮食。  懒惰人哪，你要睡到几时呢？你何时睡醒呢？ 再睡片时，打盹片时，抱着手躺卧片时，你的贫穷就必如强盗速来，你的缺乏仿佛拿兵器的人来到。  箴</a:t>
            </a:r>
            <a:r>
              <a:rPr lang="en-US" altLang="zh-CN" sz="3200" dirty="0" smtClean="0"/>
              <a:t>6:6-11</a:t>
            </a:r>
            <a:endParaRPr lang="zh-CN" alt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知足的心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一， 经文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二， 应用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知足的心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一， 经文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8839200" cy="464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6:6  </a:t>
            </a:r>
            <a:r>
              <a:rPr lang="zh-CN" altLang="en-US" sz="3200" dirty="0" smtClean="0"/>
              <a:t>然而，敬虔加上知足的心便是大利了，</a:t>
            </a:r>
            <a:br>
              <a:rPr lang="zh-CN" altLang="en-US" sz="3200" dirty="0" smtClean="0"/>
            </a:br>
            <a:r>
              <a:rPr lang="en-US" altLang="zh-CN" sz="3200" dirty="0" smtClean="0"/>
              <a:t>6:7  </a:t>
            </a:r>
            <a:r>
              <a:rPr lang="zh-CN" altLang="en-US" sz="3200" dirty="0" smtClean="0"/>
              <a:t>因为我们没有带什么到世上来，也不能带什  么去，</a:t>
            </a:r>
            <a:br>
              <a:rPr lang="zh-CN" altLang="en-US" sz="3200" dirty="0" smtClean="0"/>
            </a:br>
            <a:r>
              <a:rPr lang="en-US" altLang="zh-CN" sz="3200" dirty="0" smtClean="0"/>
              <a:t>6:8  </a:t>
            </a:r>
            <a:r>
              <a:rPr lang="zh-CN" altLang="en-US" sz="3200" dirty="0" smtClean="0"/>
              <a:t>只要有衣有食，就当知足。</a:t>
            </a:r>
            <a:br>
              <a:rPr lang="zh-CN" altLang="en-US" sz="3200" dirty="0" smtClean="0"/>
            </a:br>
            <a:r>
              <a:rPr lang="en-US" altLang="zh-CN" sz="3200" dirty="0" smtClean="0"/>
              <a:t>6:9  </a:t>
            </a:r>
            <a:r>
              <a:rPr lang="zh-CN" altLang="en-US" sz="3200" dirty="0" smtClean="0"/>
              <a:t>但那些想要发财的人，就陷在迷惑、落在网罗和许多无知有害的私欲里，叫人沉在败坏和灭亡中。</a:t>
            </a:r>
            <a:br>
              <a:rPr lang="zh-CN" altLang="en-US" sz="3200" dirty="0" smtClean="0"/>
            </a:br>
            <a:r>
              <a:rPr lang="en-US" altLang="zh-CN" sz="3200" dirty="0" smtClean="0"/>
              <a:t>6:10  </a:t>
            </a:r>
            <a:r>
              <a:rPr lang="zh-CN" altLang="en-US" sz="3200" dirty="0" smtClean="0"/>
              <a:t>贪财是万恶之根。有人贪恋钱财，就被引诱离了真道，用许多愁苦把自己刺透了。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2098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3200" dirty="0" smtClean="0"/>
              <a:t>知足的心</a:t>
            </a:r>
            <a:r>
              <a:rPr lang="zh-CN" altLang="en-US" sz="31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CA" sz="3100" dirty="0"/>
          </a:p>
        </p:txBody>
      </p:sp>
      <p:sp>
        <p:nvSpPr>
          <p:cNvPr id="4" name="Rectangle 3"/>
          <p:cNvSpPr/>
          <p:nvPr/>
        </p:nvSpPr>
        <p:spPr>
          <a:xfrm>
            <a:off x="304800" y="914400"/>
            <a:ext cx="8686800" cy="518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 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， 敬虔加上知足的心便是大利了，</a:t>
            </a:r>
            <a:endParaRPr lang="en-US" altLang="zh-CN" sz="3600" dirty="0" smtClean="0"/>
          </a:p>
          <a:p>
            <a:r>
              <a:rPr lang="zh-CN" altLang="en-US" sz="3600" dirty="0" smtClean="0"/>
              <a:t>大利： </a:t>
            </a:r>
            <a:r>
              <a:rPr lang="en-US" altLang="zh-CN" sz="3600" dirty="0" smtClean="0"/>
              <a:t>Big Gain</a:t>
            </a:r>
            <a:r>
              <a:rPr lang="zh-CN" altLang="en-US" sz="3600" dirty="0" smtClean="0"/>
              <a:t>， 大利源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altLang="zh-CN" sz="3600" dirty="0" smtClean="0"/>
              <a:t>2</a:t>
            </a:r>
            <a:r>
              <a:rPr lang="zh-CN" altLang="en-US" sz="3600" dirty="0" smtClean="0"/>
              <a:t>， 为什么要知足？</a:t>
            </a:r>
            <a:endParaRPr lang="en-US" altLang="zh-CN" sz="3600" dirty="0" smtClean="0"/>
          </a:p>
          <a:p>
            <a:r>
              <a:rPr lang="zh-CN" altLang="en-US" sz="3600" dirty="0" smtClean="0"/>
              <a:t>因为我们没有带什么到世上来，也不能带什么去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altLang="zh-CN" sz="3600" dirty="0" smtClean="0"/>
              <a:t>3</a:t>
            </a:r>
            <a:r>
              <a:rPr lang="zh-CN" altLang="en-US" sz="3600" dirty="0" smtClean="0"/>
              <a:t>， 什么是知足？</a:t>
            </a:r>
            <a:endParaRPr lang="en-US" altLang="zh-CN" sz="3600" dirty="0" smtClean="0"/>
          </a:p>
          <a:p>
            <a:r>
              <a:rPr lang="zh-CN" altLang="en-US" sz="3600" dirty="0" smtClean="0"/>
              <a:t>只要有衣有食，就当知足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， 不知足会怎么样？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陷在迷惑</a:t>
            </a:r>
            <a:endParaRPr lang="en-US" altLang="zh-CN" sz="3200" dirty="0" smtClean="0"/>
          </a:p>
          <a:p>
            <a:r>
              <a:rPr lang="zh-CN" altLang="en-US" sz="3200" dirty="0" smtClean="0"/>
              <a:t>落在网罗</a:t>
            </a:r>
            <a:endParaRPr lang="en-US" altLang="zh-CN" sz="3200" dirty="0" smtClean="0"/>
          </a:p>
          <a:p>
            <a:r>
              <a:rPr lang="zh-CN" altLang="en-US" sz="3200" dirty="0" smtClean="0"/>
              <a:t>落在许多无知有害的私欲里</a:t>
            </a:r>
            <a:endParaRPr lang="en-CA" altLang="zh-CN" sz="3200" dirty="0" smtClean="0"/>
          </a:p>
          <a:p>
            <a:endParaRPr lang="en-CA" altLang="zh-CN" sz="3200" dirty="0" smtClean="0"/>
          </a:p>
          <a:p>
            <a:r>
              <a:rPr lang="zh-CN" altLang="en-US" sz="3200" dirty="0" smtClean="0"/>
              <a:t>结果：</a:t>
            </a:r>
            <a:endParaRPr lang="en-US" altLang="zh-CN" sz="3200" dirty="0" smtClean="0"/>
          </a:p>
          <a:p>
            <a:r>
              <a:rPr lang="zh-CN" altLang="en-US" sz="3200" dirty="0" smtClean="0"/>
              <a:t>败坏和灭亡</a:t>
            </a:r>
            <a:endParaRPr lang="en-CA" altLang="zh-CN" sz="3200" dirty="0" smtClean="0"/>
          </a:p>
          <a:p>
            <a:r>
              <a:rPr lang="zh-CN" altLang="en-US" sz="3200" dirty="0" smtClean="0"/>
              <a:t>被引诱离了真道</a:t>
            </a:r>
            <a:endParaRPr lang="en-US" altLang="zh-CN" sz="3200" dirty="0" smtClean="0"/>
          </a:p>
          <a:p>
            <a:r>
              <a:rPr lang="zh-CN" altLang="en-US" sz="3200" dirty="0" smtClean="0"/>
              <a:t>用愁苦把自己刺透了</a:t>
            </a:r>
            <a:endParaRPr lang="en-US" sz="3200" dirty="0" smtClean="0"/>
          </a:p>
          <a:p>
            <a:endParaRPr lang="en-CA" altLang="zh-CN" sz="3600" dirty="0" smtClean="0"/>
          </a:p>
          <a:p>
            <a:r>
              <a:rPr lang="zh-CN" altLang="en-US" sz="3600" dirty="0" smtClean="0"/>
              <a:t>结论：   贪财是万恶之根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63915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知足：只要有衣有食，就当知足</a:t>
            </a:r>
            <a:endParaRPr lang="en-US" altLang="zh-CN" sz="3200" dirty="0" smtClean="0"/>
          </a:p>
          <a:p>
            <a:r>
              <a:rPr lang="zh-CN" altLang="en-US" sz="3200" dirty="0" smtClean="0"/>
              <a:t>              以自己 所有的为知足</a:t>
            </a:r>
            <a:endParaRPr lang="en-CA" altLang="zh-CN" sz="3200" dirty="0" smtClean="0"/>
          </a:p>
          <a:p>
            <a:r>
              <a:rPr lang="zh-CN" altLang="en-US" sz="3200" dirty="0" smtClean="0"/>
              <a:t>你们存心不可贪爱钱财．要以自己所有的为足．因为主曾说、</a:t>
            </a:r>
            <a:r>
              <a:rPr lang="en-US" altLang="zh-CN" sz="3200" dirty="0" smtClean="0"/>
              <a:t>『</a:t>
            </a:r>
            <a:r>
              <a:rPr lang="zh-CN" altLang="en-US" sz="3200" dirty="0" smtClean="0"/>
              <a:t>我总不撇下你、也不丢弃你。</a:t>
            </a:r>
            <a:r>
              <a:rPr lang="en-US" altLang="zh-CN" sz="3200" dirty="0" smtClean="0"/>
              <a:t>』</a:t>
            </a:r>
            <a:r>
              <a:rPr lang="zh-CN" altLang="en-US" sz="3200" dirty="0" smtClean="0"/>
              <a:t> （来</a:t>
            </a:r>
            <a:r>
              <a:rPr lang="en-US" altLang="zh-CN" sz="3200" dirty="0" smtClean="0"/>
              <a:t>13:5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endParaRPr lang="en-CA" altLang="zh-CN" sz="3200" dirty="0" smtClean="0"/>
          </a:p>
          <a:p>
            <a:r>
              <a:rPr lang="zh-CN" altLang="en-US" sz="3200" dirty="0" smtClean="0"/>
              <a:t>基督徒的知足和世人知足的区别是：基督徒的知足是：敬虔</a:t>
            </a:r>
            <a:r>
              <a:rPr lang="en-US" altLang="zh-CN" sz="3200" dirty="0" smtClean="0"/>
              <a:t>+</a:t>
            </a:r>
            <a:r>
              <a:rPr lang="zh-CN" altLang="en-US" sz="3200" dirty="0" smtClean="0"/>
              <a:t>知足， 就是在耶稣基督里的知足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具体包括下面几个方面：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CA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， 基督徒相信的财富是神赐予的，其本身并不是罪恶。 贪恋财富和以财富为偶像才是罪恶。</a:t>
            </a:r>
            <a:endParaRPr lang="en-US" altLang="zh-CN" sz="3200" dirty="0" smtClean="0"/>
          </a:p>
          <a:p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耶和华使人死、也使人活．使人下阴间、也使人往上升。</a:t>
            </a:r>
            <a:r>
              <a:rPr lang="zh-CN" altLang="en-US" sz="3200" dirty="0" smtClean="0"/>
              <a:t>他使人贫穷、也使人富足．使人卑微、也使人高贵 （ （撒母耳记上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7 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/>
              <a:t>赏赐的是耶和华，收取的也是耶和华。</a:t>
            </a:r>
            <a:endParaRPr lang="en-US" altLang="zh-CN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/>
              <a:t>耶和华的名是应当称颂的。（约伯记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21</a:t>
            </a:r>
            <a:r>
              <a:rPr lang="zh-CN" altLang="en-US" sz="3200" dirty="0" smtClean="0"/>
              <a:t>）</a:t>
            </a:r>
            <a:endParaRPr lang="en-US" altLang="zh-CN" sz="3600" dirty="0" smtClean="0"/>
          </a:p>
          <a:p>
            <a:endParaRPr lang="en-US" sz="32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4419600"/>
            <a:ext cx="899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200" dirty="0" smtClean="0"/>
              <a:t/>
            </a:r>
            <a:br>
              <a:rPr lang="zh-CN" altLang="en-US" sz="3200" dirty="0" smtClean="0"/>
            </a:b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  <a:t/>
            </a:r>
            <a:b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</a:b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endParaRPr lang="en-US" altLang="zh-CN" sz="3600" dirty="0" smtClean="0"/>
          </a:p>
          <a:p>
            <a:endParaRPr lang="en-US" sz="32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" y="762000"/>
            <a:ext cx="880241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2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， 神要我们学习依靠祂， 而不是我们的财富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你要谨慎、免得忘记耶和华你的神、不守他的诫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命、典章、律例、就是我今日所吩咐你的。恐怕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你吃得饱足、建造美好的房屋居住．你的牛羊加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多、你的金银增添、并你所有的全都加增、你就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心高气傲、忘记耶和华你的神、就是将你从埃及</a:t>
            </a:r>
            <a:endParaRPr lang="en-US" altLang="zh-CN" sz="3200" dirty="0" smtClean="0">
              <a:solidFill>
                <a:srgbClr val="000000"/>
              </a:solidFill>
              <a:cs typeface="宋体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地为奴之家领出来的、（申命记</a:t>
            </a: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8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：</a:t>
            </a: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11-18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）。</a:t>
            </a:r>
            <a:endParaRPr lang="en-CA" sz="1000" dirty="0" smtClean="0">
              <a:ea typeface="宋体"/>
              <a:cs typeface="Times New Roman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100" dirty="0" smtClean="0">
              <a:ea typeface="宋体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二，应用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endParaRPr lang="en-US" altLang="zh-CN" sz="3600" dirty="0" smtClean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838200"/>
            <a:ext cx="8686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倚仗自己财物的、必跌倒．义人必发旺如青叶。箴言</a:t>
            </a: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11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：</a:t>
            </a: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28</a:t>
            </a:r>
          </a:p>
          <a:p>
            <a:pPr>
              <a:lnSpc>
                <a:spcPct val="115000"/>
              </a:lnSpc>
            </a:pP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你要嘱咐那些今世富足的人、不要自高、也不要倚靠无定的钱财．只要倚靠那厚赐百物给我们享受的神。提摩太前书</a:t>
            </a: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6</a:t>
            </a:r>
            <a:r>
              <a:rPr lang="zh-CN" altLang="en-US" sz="3200" dirty="0" smtClean="0">
                <a:solidFill>
                  <a:srgbClr val="000000"/>
                </a:solidFill>
                <a:cs typeface="宋体"/>
              </a:rPr>
              <a:t>：</a:t>
            </a:r>
            <a:r>
              <a:rPr lang="en-US" altLang="zh-CN" sz="3200" dirty="0" smtClean="0">
                <a:solidFill>
                  <a:srgbClr val="000000"/>
                </a:solidFill>
                <a:cs typeface="宋体"/>
              </a:rPr>
              <a:t>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44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18721</TotalTime>
  <Words>914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知足的心 提 摩 太 前 书 6: 6-10  2019-02-10</vt:lpstr>
      <vt:lpstr> 知足的心  </vt:lpstr>
      <vt:lpstr> 知足的心  </vt:lpstr>
      <vt:lpstr> 知足的心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476</cp:revision>
  <dcterms:created xsi:type="dcterms:W3CDTF">2016-10-31T01:38:30Z</dcterms:created>
  <dcterms:modified xsi:type="dcterms:W3CDTF">2019-02-10T16:45:05Z</dcterms:modified>
</cp:coreProperties>
</file>